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55AFE9D-B129-46C0-8FBD-AC08ABDF0A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82046C-40AF-44F8-A49F-1B8207FE8F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92A0F8B-E711-4390-A8AB-507709AA24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D0B9800-2979-4F7C-9081-1517F5CC9E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3CC2765-4ACC-4D4A-B1AE-5F8032F3C45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9F5E43D-2385-4B8B-A72C-2D8F0CD04AA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6BAC553-FED0-4E9C-A540-BDAC18BC356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7AC8A36-34C3-4F0A-BD8D-1C10F78B06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4D98F23-7C06-4C9A-9899-307BB57268C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A73066-85FD-418D-94D3-280A918768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7007B0-24FC-45B1-A2DC-BBC06CA8EB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6202041002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solidFill>
                <a:latin typeface="Microsoft Yahei"/>
                <a:ea typeface="Microsoft Yahei"/>
                <a:cs typeface="Microsoft Yahei"/>
              </a:rPr>
              <a:t>岩土工程勘察报告审查</a:t>
            </a:r>
          </a:p>
        </p:txBody>
      </p:sp>
      <p:sp>
        <p:nvSpPr>
          <p:cNvPr id="3" name="TextBox 3"/>
          <p:cNvSpPr txBox="1"/>
          <p:nvPr/>
        </p:nvSpPr>
        <p:spPr>
          <a:xfrm>
            <a:off x="902208" y="420624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solidFill>
                <a:latin typeface="Microsoft Yahei"/>
                <a:ea typeface="Microsoft Yahei"/>
                <a:cs typeface="Microsoft Yahei"/>
              </a:rPr>
              <a:t>汇报人：&lt;XXX&gt;</a:t>
            </a:r>
          </a:p>
        </p:txBody>
      </p:sp>
      <p:sp>
        <p:nvSpPr>
          <p:cNvPr id="4" name="TextBox 4"/>
          <p:cNvSpPr txBox="1"/>
          <p:nvPr/>
        </p:nvSpPr>
        <p:spPr>
          <a:xfrm>
            <a:off x="902208" y="469392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solidFill>
                <a:latin typeface="Microsoft Yahei"/>
                <a:ea typeface="Microsoft Yahei"/>
                <a:cs typeface="Microsoft Yahei"/>
              </a:rPr>
              <a:t>2024-01-12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岩土工程勘察方法与技术</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岩土工程勘察成果分析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岩土工程勘察报告审查要点</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审查结论与建议</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4969" r="2496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确保岩土工程勘察报告的质量和准确性</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岩土工程勘察是工程建设的基础，其报告的质量和准确性直接关系到工程的安全性和稳定性。因此，对岩土工程勘察报告进行审查是至关重要的。</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提升工程建设的科学性和安全性</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通过对岩土工程勘察报告的审查，可以发现其中的问题和不足，提出改进建议，提升工程建设的科学性和安全性。</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报告内容</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岩土工程勘察报告应包括勘察目的、任务、方法、成果、结论和建议等内容。</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报告格式</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岩土工程勘察报告应按照规定的格式编写，包括封面、目录、正文、附图、附件等部分。</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报告审查流程</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岩土工程勘察报告审查应按照规定的流程进行，包括收件、初审、现场核查、复审、签发等步骤。</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报告概述</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solidFill>
                <a:latin typeface="Microsoft Yahei"/>
                <a:ea typeface="Microsoft Yahei"/>
                <a:cs typeface="Microsoft Yahei"/>
              </a:rPr>
              <a:t>岩土工程勘察方法与技术</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通过钻孔获取地下岩土的样本，了解地层分布、岩性特征和地下水位。</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钻探</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坑探</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750" r="167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地球物理勘探</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25" r="166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挖掘一定深度的探坑，直接观察岩土的天然状态，适用于地质结构复杂的地段。</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利用物理原理和方法，通过测量岩土的物理性质变化，推断地下地质构造和地层分布。</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勘探方法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在钻孔或探坑中采取未扰动的岩土样本，用于室内试验和工程分析。</a:t>
            </a:r>
          </a:p>
        </p:txBody>
      </p:sp>
      <p:pic>
        <p:nvPicPr>
          <p:cNvPr id="5" name="Picture 5"/>
          <p:cNvPicPr>
            <a:picLocks noChangeAspect="1"/>
          </p:cNvPicPr>
          <p:nvPr/>
        </p:nvPicPr>
        <p:blipFill>
          <a:blip r:embed="rId2"/>
          <a:srcRect l="16667" r="16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667" r="1666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667" r="16667"/>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原状土样</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在钻孔或探坑中采取已扰动的岩土样本，用于测定含水率、密度等参数。</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扰动土样</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采集岩石样本，了解岩石的物理性质、抗压强度等指标。</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岩石样</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取样与试验</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水位测量</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定期对地下水位进行测量，了解水位变化规律和影响因素。</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水质分析</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对地下水进行取样分析，了解水质状况和污染程度。</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水文地质参数确定</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通过试验和计算，确定地下水流速、流向、渗透系数等水文地质参数。</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地下水状况调查</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solidFill>
                <a:latin typeface="Microsoft Yahei"/>
                <a:ea typeface="Microsoft Yahei"/>
                <a:cs typeface="Microsoft Yahei"/>
              </a:rPr>
              <a:t>岩土工程勘察成果分析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地层结构与岩性特征是岩土工程勘察的重要内容，直接关系到工程设计和施工的安全性。</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地层结构包括地层的分布、厚度、层序以及接触关系等，岩性特征包括岩石的矿物成分、结构、构造、物理力学性质等。这些信息对于评估工程地质条件、预测可能出现的工程地质问题以及制定相应的工程措施具有重要意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地层结构与岩性特征</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https://d.book118.com/176202041002010045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2024-09-13T15:45:41.723</cp:lastPrinted>
  <dcterms:created xsi:type="dcterms:W3CDTF">2024-09-13T07:45:41Z</dcterms:created>
  <dcterms:modified xsi:type="dcterms:W3CDTF">2024-09-13T07:45:43Z</dcterms:modified>
</cp:coreProperties>
</file>