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6B1B9-7ACB-4EA6-9ABC-B721053CB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A13F-2275-4137-AA47-94EC02E8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928A5-7343-4BF7-A3E7-9A377F28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F7670-15C1-4758-9A4B-F2E6FB93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C524F-5C34-4A56-BE96-826668BB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62CDC-A01B-4E39-84EE-653D0535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3B9ED-823A-4BF4-B8C0-61E47574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617A2-553A-4102-A0CA-BAFA21EE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F87D1-510B-42ED-8282-72959C45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16309-1506-469C-A64A-AFDAFDFA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EA85A-75BD-47AD-B2EE-06304EFD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0305320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珠宝加工操作规范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珠宝验收标准与流程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珠宝保养与维护规范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珠宝行业近年来保持稳定增长，市场规模不断扩大，预计未来几年将持续增长。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消费者对珠宝的需求日益多样化，个性化定制和独特设计成为市场新趋势。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珠宝行业竞争激烈，品牌建设和市场营销成为企业发展的重要手段。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宝石类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珍珠类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贵金属类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珠宝分类与特点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包括钻石、红宝石、蓝宝石等，具有独特的色彩和光泽，价值较高。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如翡翠、和田玉等，具有温润的质感和深厚的文化内涵。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分为天然珍珠和养殖珍珠，以其圆润、光泽和色彩而受欢迎。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如黄金、铂金等，具有良好的延展性和稳定性，常用于珠宝制作。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国家颁布的珠宝玉石鉴定标准，对珠宝玉石的品质、等级、重量等进行规范。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珠宝玉石鉴定标准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保障消费者在购买珠宝过程中的合法权益，如知情权、选择权、公平交易权等。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珠宝行业内部的行业标准和规范，涉及珠宝设计、制作、销售等各个环节。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珠宝加工操作规范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加工设备及工具使用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确保加工设备如切割机、抛光机等定期维护，保持清洁，遵循制造商的操作指南。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工具选择与使用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根据加工需求选择合适的工具，如锉刀、砂纸等，确保工具锋利且适合当前工作。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使用设备和工具时必须佩戴个人防护装备，如护目镜、手套等，确保操作安全。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对待加工的珠宝进行清洁和检查，确保无瑕疵和损坏，准备好所需的材料和工具。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按照设计要求进行精确切割，注意保持珠宝的完整性和美观性。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对珠宝进行细致抛光，提高表面光滑度，然后进行镶嵌等后续处理。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在加工过程中进行多次质量检查，确保每一步操作都符合标准。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切割与成型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抛光与镶嵌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加工误差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遇到设备故障时，应立即停机并寻求专业维修人员的帮助。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如遇到材料缺陷或不符合要求，应立即更换合格的材料。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发现加工误差时，应重新测量和调整，确保加工精度。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在操作过程中出现安全隐患时，应立即停止工作并报告管理人员，及时采取措施消除隐患。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珠宝验收标准与流程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准备验收工具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准备珠宝鉴定所需的放大镜、显微镜、测量工具、称重设备等。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了解订单信息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熟悉订单中的珠宝类型、数量、规格、质量要求等关键信息。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确认验收环境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确保验收环境安全、整洁、明亮，符合珠宝验收的要求。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核对证书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核对珠宝附带的鉴定证书或质量保证单，确保珠宝的品质与证书描述一致。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内在质量检测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通过专业设备或方法检测珠宝的内在质量，如钻石的净度、切工等。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使用测量工具对珠宝的尺寸、重量等参数进行测量，并与订单要求进行比对。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接收珠宝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核对送货单与订单信息，确认珠宝数量、品种无误后接收珠宝。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使用放大镜或显微镜仔细检查珠宝的外观，包括颜色、光泽、形状、表面质量等。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https://d.book118.com/176203053202010043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2024-09-11T18:01:25.612</cp:lastPrinted>
  <dcterms:created xsi:type="dcterms:W3CDTF">2024-09-11T10:01:25Z</dcterms:created>
  <dcterms:modified xsi:type="dcterms:W3CDTF">2024-09-11T10:01:27Z</dcterms:modified>
</cp:coreProperties>
</file>