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E8C684-351D-4726-BD68-413A829C90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9A399C-F003-4A0A-8576-E34689EEF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ABA227-86F9-4129-B428-26A47E2B7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6B416A0-1542-4316-B1EF-AC6DC18315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F58B1C0-8B10-4620-A698-AEFCA9FD8C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C4D0AB-F5E4-48F7-9060-8538247536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287D9C9-928C-4D09-A6AF-ABCD5FF956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26CF8B-42A3-40C7-9529-E010BC3EBC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F31F4B-9C09-46B1-B501-0B192DF853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161BC8-A282-4DDC-850F-1BA1C3C74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A15FBC-EA25-444C-85D1-7AA93B36A4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6210112110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chemeClr val="lt2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桡骨骨折固定术后愈合的查房PPT课件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桡骨骨折概述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桡骨骨折固定术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桡骨骨折固定术后愈合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桡骨骨折固定术后康复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桡骨骨折固定术的未来研究方向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桡骨骨折概述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634" r="3263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940" r="3094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3062" r="3306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桡骨骨折是指桡骨骨干的骨折，通常由直接或间接暴力引起。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根据骨折部位和程度，桡骨骨折可分为闭合性骨折和开放性骨折，以及横行、斜行、螺旋形、粉碎性等不同类型。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桡骨骨折的定义与分类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242" b="924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桡骨骨折常见于交通事故、工伤事故、运动损伤等，其中交通事故是最主要的原因。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桡骨骨折后，患者通常会感到局部疼痛、肿胀、活动受限，严重时可能出现畸形、异常活动或骨擦音。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桡骨骨折的原因和症状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医生通常会根据患者的病史、体格检查和影像学检查（如X光、CT等）进行诊断。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治疗方法包括保守治疗和手术治疗。保守治疗包括手法复位、石膏固定等，手术治疗则包括切开复位内固定等。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桡骨骨折的诊断与治疗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桡骨骨折固定术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通过手术的方式，对桡骨骨折部位进行复位和固定，以恢复其正常的解剖结构和功能。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减轻患者疼痛，促进骨折愈合，防止并发症的发生，使患者早日恢复正常的生活和工作。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5430" r="1543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桡骨骨折固定术的原理和目的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962413" y="1498809"/>
            <a:ext cx="4267184" cy="4267182"/>
          </a:xfrm>
          <a:prstGeom prst="ellipse">
            <a:avLst/>
          </a:prstGeom>
          <a:ln w="3248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200000" flipH="1">
            <a:off x="6170371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133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66133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036814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4167489" y="2356670"/>
            <a:ext cx="1798884" cy="2551460"/>
          </a:xfrm>
          <a:custGeom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887819" y="2426017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22821" y="3330226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887819" y="4234434"/>
            <a:ext cx="617410" cy="61741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5346287" y="2886646"/>
            <a:ext cx="1499330" cy="1499330"/>
            <a:chOff x="5346287" y="2886646"/>
            <a:chExt cx="1499330" cy="1499330"/>
          </a:xfrm>
        </p:grpSpPr>
        <p:sp>
          <p:nvSpPr>
            <p:cNvPr id="12" name="AutoShape 12"/>
            <p:cNvSpPr/>
            <p:nvPr/>
          </p:nvSpPr>
          <p:spPr>
            <a:xfrm>
              <a:off x="5346287" y="2886646"/>
              <a:ext cx="1499330" cy="1499330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4445393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flipH="1">
            <a:off x="7144249" y="3517200"/>
            <a:ext cx="623854" cy="250324"/>
          </a:xfrm>
          <a:prstGeom prst="rightArrow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5804254" y="3351841"/>
            <a:ext cx="583501" cy="561118"/>
            <a:chOff x="5804254" y="3351841"/>
            <a:chExt cx="583501" cy="561118"/>
          </a:xfrm>
        </p:grpSpPr>
        <p:sp>
          <p:nvSpPr>
            <p:cNvPr id="16" name="AutoShape 16"/>
            <p:cNvSpPr/>
            <p:nvPr/>
          </p:nvSpPr>
          <p:spPr>
            <a:xfrm>
              <a:off x="5964750" y="3351841"/>
              <a:ext cx="262604" cy="26593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5804254" y="3659213"/>
              <a:ext cx="583501" cy="253746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桡骨骨折固定术的方法和步骤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323860" y="1451184"/>
            <a:ext cx="3286271" cy="1172597"/>
            <a:chOff x="323860" y="1451184"/>
            <a:chExt cx="3286271" cy="1172597"/>
          </a:xfrm>
        </p:grpSpPr>
        <p:sp>
          <p:nvSpPr>
            <p:cNvPr id="41" name="TextBox 41"/>
            <p:cNvSpPr txBox="1"/>
            <p:nvPr/>
          </p:nvSpPr>
          <p:spPr>
            <a:xfrm>
              <a:off x="323860" y="1451184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b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方法：根据骨折的类型和程度，选择合适的固定方式，如钢板固定、髓内钉固定等。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81203" y="3072914"/>
            <a:ext cx="3286271" cy="1172597"/>
            <a:chOff x="181203" y="3072914"/>
            <a:chExt cx="3286271" cy="1172597"/>
          </a:xfrm>
        </p:grpSpPr>
        <p:sp>
          <p:nvSpPr>
            <p:cNvPr id="43" name="TextBox 43"/>
            <p:cNvSpPr txBox="1"/>
            <p:nvPr/>
          </p:nvSpPr>
          <p:spPr>
            <a:xfrm>
              <a:off x="181203" y="3072914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步骤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45256" y="4966595"/>
            <a:ext cx="3286271" cy="1172597"/>
            <a:chOff x="545256" y="4966595"/>
            <a:chExt cx="3286271" cy="1172597"/>
          </a:xfrm>
        </p:grpSpPr>
        <p:sp>
          <p:nvSpPr>
            <p:cNvPr id="45" name="TextBox 45"/>
            <p:cNvSpPr txBox="1"/>
            <p:nvPr/>
          </p:nvSpPr>
          <p:spPr>
            <a:xfrm>
              <a:off x="545256" y="4966595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1. 对骨折部位进行复位。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724537" y="3072914"/>
            <a:ext cx="3286271" cy="1172597"/>
            <a:chOff x="8724537" y="3072914"/>
            <a:chExt cx="3286271" cy="1172597"/>
          </a:xfrm>
        </p:grpSpPr>
        <p:sp>
          <p:nvSpPr>
            <p:cNvPr id="47" name="TextBox 47"/>
            <p:cNvSpPr txBox="1"/>
            <p:nvPr/>
          </p:nvSpPr>
          <p:spPr>
            <a:xfrm>
              <a:off x="8724537" y="3072914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3. 实施固定手术。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8168429" y="4966595"/>
            <a:ext cx="3286271" cy="1172597"/>
            <a:chOff x="8168429" y="4966595"/>
            <a:chExt cx="3286271" cy="1172597"/>
          </a:xfrm>
        </p:grpSpPr>
        <p:sp>
          <p:nvSpPr>
            <p:cNvPr id="49" name="TextBox 49"/>
            <p:cNvSpPr txBox="1"/>
            <p:nvPr/>
          </p:nvSpPr>
          <p:spPr>
            <a:xfrm>
              <a:off x="8168429" y="4966595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4. 术后处理和康复训练。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581879" y="1451184"/>
            <a:ext cx="3286271" cy="1172597"/>
            <a:chOff x="8581879" y="1451184"/>
            <a:chExt cx="3286271" cy="1172597"/>
          </a:xfrm>
        </p:grpSpPr>
        <p:sp>
          <p:nvSpPr>
            <p:cNvPr id="51" name="TextBox 51"/>
            <p:cNvSpPr txBox="1"/>
            <p:nvPr/>
          </p:nvSpPr>
          <p:spPr>
            <a:xfrm>
              <a:off x="8581879" y="1451184"/>
              <a:ext cx="3286271" cy="1172597"/>
            </a:xfrm>
            <a:prstGeom prst="rect">
              <a:avLst/>
            </a:prstGeom>
          </p:spPr>
          <p:txBody>
            <a:bodyPr vert="horz" wrap="square" lIns="66008" tIns="33052" rIns="66008" bIns="33052" rtlCol="0" anchor="b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2. 选择合适的固定材料。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0000" r="20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1. 感染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术后伤口感染是最常见的并发症，需注意术后护理和预防感染。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2. 神经损伤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桡骨骨折可能伴随神经损伤，需密切观察并及时处理。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桡骨骨折固定术的并发症和注意事项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029209" y="1988153"/>
            <a:ext cx="525813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9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固定物松动或断裂：术后需定期复查，确保固定物稳定。</a:t>
            </a:r>
          </a:p>
        </p:txBody>
      </p:sp>
      <p:sp>
        <p:nvSpPr>
          <p:cNvPr id="3" name="AutoShape 3"/>
          <p:cNvSpPr/>
          <p:nvPr/>
        </p:nvSpPr>
        <p:spPr>
          <a:xfrm>
            <a:off x="6412992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227931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042870" y="4129306"/>
            <a:ext cx="755904" cy="755904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6137995" y="3770320"/>
            <a:ext cx="4941824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6586408" y="4298640"/>
            <a:ext cx="410870" cy="410870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424733" y="4355911"/>
            <a:ext cx="345034" cy="345034"/>
          </a:xfrm>
          <a:custGeom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10222567" y="4333387"/>
            <a:ext cx="371856" cy="359664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7967" b="7967"/>
          <a:stretch>
            <a:fillRect/>
          </a:stretch>
        </p:blipFill>
        <p:spPr>
          <a:xfrm>
            <a:off x="763829" y="2145985"/>
            <a:ext cx="4887637" cy="2739225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桡骨骨折固定术的并发症和注意事项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576" r="17576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17447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1. 术后定期复查，根据愈合情况调整治疗方案。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2. 遵循医生指导，按时进行康复训练。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3. 注意饮食调理，加强营养摄入。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桡骨骨折固定术的并发症和注意事项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https://d.book118.com/176210112110010032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2024-08-31T11:51:12.806</cp:lastPrinted>
  <dcterms:created xsi:type="dcterms:W3CDTF">2024-08-31T03:51:12Z</dcterms:created>
  <dcterms:modified xsi:type="dcterms:W3CDTF">2024-08-31T03:51:14Z</dcterms:modified>
</cp:coreProperties>
</file>