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5034E7-0A9A-432C-80E1-0C99014EC8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23C5B8-4F0D-4BA5-8D37-C5912936FD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2AE692-7F8B-4EF3-B515-87D4AEA00C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5D7AAC-570E-4167-B04C-7F58931623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1490C54-D91D-454C-B0D2-103BCA1052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4A317AB-19B8-49FB-B6BB-ACB483675F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F96E996-8B0F-4F69-A961-4A075D4854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6096FA-B141-45B9-94BD-5D54D88345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2CA1A5-0440-4C04-87A4-B23F80BFD6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6F2549-66B9-4F71-9F0A-56C4FEC307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A34E9A-B162-4BE0-A3EF-004F98A020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6210143024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进一步提升生产效率工业产品质量安全培训全攻略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生产效率提升策略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工业产品质量控制方法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安全培训与意识提升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法律法规与标准要求解读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实战演练与案例分析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生产效率提升策略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341" b="234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733" b="173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98" b="269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精益生产理念与实践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精益生产的核心思想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通过消除浪费、提高效率和灵活性，实现持续改进和最大化价值流。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精益生产工具与技术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包括价值流分析、5S管理、持续改进等，帮助企业识别浪费、优化流程。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精益生产实施步骤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从制定战略、培训员工、建立精益组织到持续改进，形成完整的实施路径。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智能制造技术应用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利用物联网、大数据、人工智能等技术，实现生产过程的数字化、智能化和网络化，提升生产效率和灵活性。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自动化与智能制造融合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将自动化技术与智能制造技术相结合，形成高度集成、智能化的生产系统。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自动化技术应用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通过引入自动化设备、机器人等，提高生产线的自动化程度，减少人工干预，提高生产效率。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自动化与智能制造技术应用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生产流程再造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在优化基础上，对生产流程进行根本性的再思考和再设计，实现质的提升。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生产流程分析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通过对生产流程进行详细分析，识别瓶颈环节和浪费现象，为优化提供依据。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生产流程优化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针对分析结果，采取相应措施对生产流程进行优化，如改进工艺、调整设备布局等。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生产流程优化与再造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2833" r="22833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跨部门协同的重要性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强调不同部门间的协同合作对于提升生产效率的重要性。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跨部门沟通机制建立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通过建立定期会议、信息共享平台等机制，促进不同部门间的有效沟通。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跨部门协同实践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分享跨部门协同的成功案例和实践经验，为企业提供借鉴和参考。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跨部门协同与沟通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工业产品质量控制方法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1833" r="11833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制定质量管理方针、目标和政策，明确各部门和人员的职责和权限，确保质量管理体系的有效运行。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建立健全质量管理体系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制定和完善各项质量管理制度，如进货检验、过程控制、成品检验等，确保产品质量的稳定性和一致性。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完善质量管理制度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通过定期的质量意识培训，提高全员的质量意识和责任感，形成全员参与质量管理的良好氛围。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强化质量意识培训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质量管理体系建设与完善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对生产过程中的关键工序和特殊过程进行重点控制，确保产品质量的稳定性和一致性。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加强过程控制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引进先进的检验设备和技术，提高检验的准确性和效率，确保产品质量符合标准要求。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采用先进的检验技术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建立完善的质量追溯体系，对生产过程中的原材料、半成品和成品进行标识和记录，实现产品质量的可追溯性。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建立质量追溯体系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8542" r="1854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过程控制与检验技术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分析不合格原因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对不合格品进行原因分析，找出根本原因，制定有效的纠正和预防措施，防止类似问题再次发生。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加强预防措施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通过对生产过程中可能出现的问题进行预测和预防，减少不合格品的产生，提高产品质量的稳定性。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严格不合格品处理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对检验发现的不合格品进行标识、隔离和处理，防止不合格品流入下道工序或出厂。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6197" r="16197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不合格品处理及预防措施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持续改进质量管理体系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定期评估质量管理体系的有效性和适应性，针对存在的问题进行改进和优化，提高质量管理体系的运行效率。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关注客户反馈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建立客户反馈机制，及时了解客户对产品质量的意见和建议，针对客户反馈的问题进行改进和优化，提高客户满意度。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鼓励员工参与改进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鼓励员工积极参与质量改进活动，提出改进意见和建议，激发员工的创造力和创新精神，推动质量管理的持续改进。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持续改进与客户反馈机制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安全培训与意识提升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掌握企业内部安全规章制度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熟悉企业制定的各项安全管理制度和操作规程，明确自身在安全生产中的责任和义务。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遵守安全操作规程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在生产过程中，严格遵守设备操作、工艺流程、劳动防护等方面的安全规定，确保生产安全。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学习国家相关法律法规及行业标准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深入了解《安全生产法》、《劳动法》等相关法律法规，以及所处行业的安全标准和规范。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安全规章制度学习与遵守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https://d.book118.com/176210143024010043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2024-09-10T23:04:53.083</cp:lastPrinted>
  <dcterms:created xsi:type="dcterms:W3CDTF">2024-09-10T15:04:53Z</dcterms:created>
  <dcterms:modified xsi:type="dcterms:W3CDTF">2024-09-10T15:04:55Z</dcterms:modified>
</cp:coreProperties>
</file>