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AA63B4-0DB5-4A24-8F36-2BAC3C57F6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60D7FF-B860-4443-B082-2D4877689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C465F4-0F6A-4FCE-A4B0-7039AB865B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5A729C-118A-4457-BAB9-621DD94A92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880340-F44D-4B08-8E0B-F56DEAE530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B5DE8A-5B1E-46B0-B065-8B2F5C8846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1D4F2A-6C6D-4E3A-ADB2-D735186E06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A8DC70-8432-4201-BA29-D1F2FC44B1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DD3B90-DF81-4CC0-85BA-E8E83AF4D2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FE5F07-6ACF-46B6-8411-3802DFE5A1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55E374-F128-437D-8073-21DD43A2C1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213213012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汇报人：XXX</a:t>
            </a:r>
            <a:endParaRPr lang="en-US" sz="1100"/>
          </a:p>
        </p:txBody>
      </p:sp>
      <p:sp>
        <p:nvSpPr>
          <p:cNvPr id="5" name="AutoShape 5"/>
          <p:cNvSpPr/>
          <p:nvPr/>
        </p:nvSpPr>
        <p:spPr>
          <a:xfrm>
            <a:off x="3221696" y="4542712"/>
            <a:ext cx="2000309"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2024-01-13</a:t>
            </a:r>
            <a:endParaRPr lang="en-US" sz="1100"/>
          </a:p>
        </p:txBody>
      </p:sp>
      <p:sp>
        <p:nvSpPr>
          <p:cNvPr id="6" name="AutoShape 6"/>
          <p:cNvSpPr/>
          <p:nvPr/>
        </p:nvSpPr>
        <p:spPr>
          <a:xfrm>
            <a:off x="637706" y="4043701"/>
            <a:ext cx="4392529" cy="320369"/>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solidFill>
                <a:latin typeface="Microsoft Yahei"/>
                <a:ea typeface="Microsoft Yahei"/>
                <a:cs typeface="Microsoft Yahei"/>
              </a:rPr>
              <a:t>班级心理健康班会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solidFill>
                <a:latin typeface="Microsoft Yahei"/>
                <a:ea typeface="Microsoft Yahei"/>
                <a:cs typeface="Microsoft Yahei"/>
              </a:rPr>
              <a:t>班会背景与目的</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心理健康基础知识</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班级心理健康现状分析</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提高班级成员的心理健康方法</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班会总结与展望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班会背景与目的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随着教育竞争的加剧，学生面临的学习压力越来越大，可能导致焦虑、抑郁等心理问题。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学习压力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583" r="8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人际关系困扰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375" r="17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自卑、自我怀疑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学生在与同学、老师和家长交往中可能遇到沟通障碍、冲突等问题，影响心理健康。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学生处于自我认同的关键期，可能会因为某些方面的不足而产生自卑、自我怀疑的情绪。</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当前学生心理健康状况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792" r="197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提高心理健康意识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识别和解决心理问题</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促进班级团结与互助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提供心理支持资源</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班会的目的和意义</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通过班会，让学生了解心理健康的重要性，增强自我保护和自我调节的能力。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班会可以增强班级凝聚力，促进同学之间的互助与支持，共同应对心理挑战。</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通过班会，帮助学生识别自己或他人的心理问题，提供解决方案，预防和缓解心理困扰。</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班会可以介绍学校或社区的心理支持资源，如心理咨询中心、心理热线等，为学生提供求助途径。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心理健康基础知识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心理健康是指个体在心理、情感和社交层面上的完好状态，具备正常的智力、积极乐观的情绪、和谐的人际关系以及良好的社会适应能力。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心理健康是个体整体健康的重要组成部分，它涵盖了智力正常、情绪稳定、人际关系和谐以及适应环境等多个方面。心理健康的人能够积极面对生活中的挑战，有效处理压力，并保持良好的心理状态。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心理健康的定义与标准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心理健康与生活品质密切相关，良好的心理健康有助于提高个体的工作效率、学习效果和人际关系，进而提升生活品质。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心理健康是生活品质的重要保障。一个心理健康的人通常能够更好地应对生活中的压力和挑战，保持积极乐观的态度，从而在工作、学习和人际关系等方面取得更好的表现。相反，心理不健康可能导致个体陷入消极情绪和不良行为，影响生活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心理健康与生活品质的关系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常见的心理问题与应对方法</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常见的心理问题包括焦虑、抑郁、自卑、社交恐惧等，针对不同问题，应采取相应的应对方法。</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日常生活中，许多人可能会遇到各种心理问题。例如，焦虑和抑郁是常见的情绪问题，自卑和社交恐惧是常见的自我认知和社交问题。对于这些问题，个体可以采取相应的应对方法，如寻求专业心理咨询、调整思维方式、培养社交技巧等。了解不同心理问题的特点和应对方法有助于提高个体的心理素质和自我保护能力。</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班级心理健康现状分析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采用问卷调查、观察法和个别访谈等方法，全面了解班级成员的心理健康状况。</a:t>
            </a:r>
          </a:p>
        </p:txBody>
      </p:sp>
      <p:pic>
        <p:nvPicPr>
          <p:cNvPr id="4" name="Picture 4"/>
          <p:cNvPicPr>
            <a:picLocks noChangeAspect="1"/>
          </p:cNvPicPr>
          <p:nvPr/>
        </p:nvPicPr>
        <p:blipFill>
          <a:blip r:embed="rId2"/>
          <a:srcRect l="14667" r="14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50" r="1675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调查方法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包括情绪状态、学习压力、人际关系、自我认知等方面，以及是否有焦虑、抑郁等心理问题。</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调查内容</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根据调查数据，分析班级成员的心理健康状况，发现存在的主要问题。</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调查结果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班级成员的心理健康状况调查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https://d.book118.com/176213213012010052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2024-09-18T03:46:48.339</cp:lastPrinted>
  <dcterms:created xsi:type="dcterms:W3CDTF">2024-09-17T19:46:48Z</dcterms:created>
  <dcterms:modified xsi:type="dcterms:W3CDTF">2024-09-17T19:46:50Z</dcterms:modified>
</cp:coreProperties>
</file>