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580DA-EE1A-48F3-80AE-3698F1658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ACBF5-B298-44C8-8631-81D0FC02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A98CB-FD35-4937-915C-1BA03E18B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901B3-78BD-4D09-9684-8861DDFA5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FEDFB-7EAD-466F-813A-918A6BD7B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969BA-1EA3-47B9-A46B-926116602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632C4-98B0-4EA6-A135-71824BFF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292E5-6DA2-4BEC-B668-A24CD1902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3D989-F3B8-4956-BD60-E24774BDB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F58B-C613-4863-AFF8-C5D738785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F3A51-6E64-411C-B063-BC790451D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140532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标准时点更新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标准时点更新是指对时间基准或时间标准的定期更新，以确保其准确性和可靠性。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它通常涉及对时间测量设备、系统或服务的校准、验证和调整，以确保它们与国际或国家标准时间保持一致。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准确的时间基准对于各种应用至关重要，包括通信、交通、金融交易、科学研究等。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标准时点更新有助于确保时间测量的一致性和准确性，从而提高这些领域的可靠性和效率。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更新频率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标准时点更新的频率取决于多种因素，包括技术进步、设备老化、国际标准变更等。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通常，标准时点更新会定期进行，例如每日、每周、每月或每年，以确保时间基准的准确性和可靠性。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标准的更新周期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标准时点更新的周期可能因标准的不同而有所差异，但通常会定期进行更新，以反映技术进步、市场需求变化和政策调整等。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标准的更新通常涉及多个环节，包括收集反馈、审查、修订和发布等，以确保标准的时效性和准确性。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标准的更新内容可能涉及技术指标、安全要求、性能参数等方面，旨在提高标准的适用性和有效性。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标准的更新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标准可以按照发布机构的性质进行分类，如政府机构、行业协会、标准化组织等，以反映标准的来源和制定主体。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按发布机构分类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标准可以按照不同的专业领域进行分类，如电子、机械、化工等，以便于用户查找和应用。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按专业领域分类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标准可以按照制定机构的级别进行分类，如国际标准、国家标准、行业标准和企业标准等，以反映标准的权威性和适用范围。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按级别分类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国际标准化组织是全球最大的标准化机构之一，制定了一系列具有影响力的国际标准，如ISO 9001质量管理体系标准。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国际标准化组织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企业标准是由企业自行制定的标准，通常适用于该企业内部管理和产品生产等方面。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各国政府或相关机构负责制定国家标准，这些标准通常适用于该国范围内的各行各业。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国家标准化机构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行业协会和标准化组织在制定行业标准方面发挥着重要作用，这些标准通常适用于特定行业或领域内的企业。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行业协会和标准化组织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标准时点更新的流程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确定收集范围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明确需要收集的信息类型，包括但不限于政策法规、市场动态、技术发展等。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制定收集计划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根据信息类型和重要性，制定合理的收集计划，包括收集渠道、时间节点等。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实施收集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按照计划进行信息收集，确保信息的准确性和完整性。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对收集到的信息进行质量评估，判断其真实性和可靠性。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评估信息质量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根据业务需求和标准时点的要求，筛选出适用的信息。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筛选适用信息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对筛选出的信息进行整理和分析，提取关键信息和数据。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整理和分析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评估和筛选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https://d.book118.com/176214053241010042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2024-09-10T15:20:41.717</cp:lastPrinted>
  <dcterms:created xsi:type="dcterms:W3CDTF">2024-09-10T07:20:41Z</dcterms:created>
  <dcterms:modified xsi:type="dcterms:W3CDTF">2024-09-10T07:20:43Z</dcterms:modified>
</cp:coreProperties>
</file>