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6F238-5F77-443F-8133-B22A08EE7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B8A61-1AC1-4E2D-AC96-698A689C8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4DD0A-CF2D-48A1-95AD-DDD9B101D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E7980-2134-4373-8C1D-1B9B02CA3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5AC9AF-1B0A-4E7B-A291-3685CD804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A2EB7B-CD39-4791-BC30-E201ED7AA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578B19-40B1-4266-9A27-21772D033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F7608-5498-4A24-8632-392B29BB7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79925-DAC4-4D87-940B-42D5E4DF4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8FC64-930A-4B61-92D6-403D65978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A5EDF-CCC3-4048-AEB9-9AB6B0BB4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14131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提高预防呼吸道感染水平的综合详细指南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呼吸道感染现状及危害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增强自身免疫力以降低感染风险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个人防护措施降低感染风险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家庭环境改善以降低感染风险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公共场所防护策略降低感染风险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呼吸道感染现状及危害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发病率和死亡率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呼吸道感染是全球范围内最常见的疾病之一，具有高发病率和死亡率的特点，特别是在儿童、老年人和免疫力低下的人群中更为严重。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季节性和地域性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呼吸道感染的发病具有明显的季节性和地域性，通常在冬季和春季高发，且在不同地区和国家之间存在差异。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呼吸道感染主要通过飞沫传播，也可通过接触传播和空气传播等途径传播。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呼吸道感染流行病学特征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常见呼吸道病原体及其传播途径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引起呼吸道感染的常见病原体包括病毒、细菌、支原体、衣原体等，其中病毒是最常见的病原体。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常见呼吸道病原体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病原体的传播途径主要包括飞沫传播、接触传播和空气传播。飞沫传播是指病原体携带者通过咳嗽、打喷嚏或谈话时产生的飞沫传播给他人；接触传播是指病原体附着在物体表面，通过接触污染物体再触摸口、鼻、眼等部位而感染；空气传播是指病原体在空气中长时间悬浮，被人吸入后感染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呼吸道感染可导致发热、咳嗽、喉咙痛、流鼻涕等症状，严重影响患者的生活质量。对于儿童、老年人和免疫力低下的人群，呼吸道感染可能导致严重的并发症，甚至危及生命。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呼吸道感染的高发病率和死亡率给社会带来了巨大的经济负担。同时，呼吸道感染的爆发和传播可能对社会的正常运转造成影响，如学校停课、工厂停工等。此外，呼吸道感染还可能引发社会恐慌和焦虑情绪。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呼吸道感染对个人和社会影响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增强自身免疫力以降低感染风险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12" r="26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建立稳定的睡眠习惯，早睡早起，避免熬夜，有助于维持免疫系统的正常运作。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保证每晚7-9小时的高质量睡眠，有助于身体恢复和增强免疫力。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保持良好作息与充足睡眠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摄入多种食物，包括蔬菜、水果、全谷物、蛋白质来源（如肉、鱼、豆类）和健康脂肪（如橄榄油、坚果）。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确保摄入足够的维生素C、维生素D、锌、铁等有助于增强免疫力的营养素。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均衡饮食，摄入足够营养素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关键营养素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进行如散步、跑步、游泳等有氧运动，每周至少150分钟中等强度或75分钟高强度运动。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拉伸与平衡训练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加入力量训练，如举重、俯卧撑等，每周2-3次，以增强肌肉力量和耐力。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进行瑜伽、太极等拉伸与平衡训练，有助于提高身体灵活性和平衡能力。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适度锻炼，提高身体素质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个人防护措施降低感染风险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737" r="4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0044" r="200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佩戴口罩，减少飞沫传播机会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选择合适的口罩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佩戴医用外科口罩或N95口罩，确保口罩紧贴面部，减少飞沫传播的机会。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正确佩戴口罩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佩戴口罩前应洗手，分清口罩的内外、上下，确保口罩覆盖口鼻和下巴，鼻夹要压实。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及时更换口罩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口罩出现脏污、变形、损坏、异味时需及时更换，每个口罩累计佩戴时间不超过8小时。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在餐前便后、外出回家、接触垃圾后等情况下，要用流动水和肥皂或洗手液洗手，持续搓洗20秒以上。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在无法洗手时，可使用含有至少60%酒精的免洗手消毒液，双手互相揉搓至干。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正确使用免洗手消毒液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频繁洗手可能导致手部皮肤干燥，建议使用护手霜等保湿产品。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注意手部保湿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保持手卫生，勤洗手或使用免洗手消毒液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https://d.book118.com/176214131203010040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2024-09-07T07:16:02.509</cp:lastPrinted>
  <dcterms:created xsi:type="dcterms:W3CDTF">2024-09-06T23:16:02Z</dcterms:created>
  <dcterms:modified xsi:type="dcterms:W3CDTF">2024-09-06T23:16:04Z</dcterms:modified>
</cp:coreProperties>
</file>