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29ABF-E15B-4FC1-8F49-6ECD483C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A69FE-FD20-4AFD-AAFD-D645444F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43705-9C2F-4825-887F-D0F96387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F0EBF-25E8-4A49-9942-5854FA8C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32734-2FB5-4BD2-8D45-1649351A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E3AD2-4BB8-4E0B-BFBA-920BBCDD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AABAE-27D0-4338-AE88-6209EEEA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FB6E7-97ED-4132-849C-F68C6D8B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2C5D0-3180-428E-B79A-F537218CE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6A02-DCAA-409C-A94B-E44C9230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59D20-7699-4CFA-8D34-86E62593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15130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子宫破裂护理查房PPT课件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子宫破裂的紧急处理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子宫破裂患者的护理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子宫破裂的预防与保健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相关法律法规与伦理问题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子宫破裂是指子宫体部或子宫下段在妊娠期或分娩期发生破裂，是产科发病率和死亡率极高的严重并发症。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根据发生时间可分为产前子宫破裂和产后子宫破裂；根据破裂程度可分为完全性子宫破裂和不完全性子宫破裂。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8395" r="8395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119" b="51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子宫破裂多发生于难产、多胎妊娠、子宫肌瘤等情况下，其中疤痕子宫破裂是最常见的病因。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子宫收缩剂使用不当、创伤、梗阻性难产、多次宫腔操作等均可能诱发子宫破裂。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63" b="198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子宫破裂后，产妇可能出现全腹疼痛、低血容量休克、阴道流血等症状，胎儿可能出现胎心消失、死亡等现象。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根据产妇和胎儿的临床表现，结合超声、X线等辅助检查，可对子宫破裂进行诊断。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子宫破裂的紧急处理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在发现疑似子宫破裂的情况下，应立即拨打急救电话，并尽快将患者送往医院。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立即拨打急救电话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92" r="156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确保患者呼吸道通畅，及时清理口腔和鼻腔内的分泌物和呕吐物，防止窒息。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在送往医院的途中，应尽快为患者建立静脉通道，以便及时补充血容量和给药。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备血和备皮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根据患者的病情和手术需要，备血和备皮也是术前准备的重要环节。备血可以确保手术过程中的血液供应，备皮则可以减少手术感染的风险。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在手术前，应完善相关检查，如血常规、尿常规、凝血功能、肝肾功能等，以便了解患者的身体状况和评估手术风险。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术前应对患者进行心理护理，缓解患者的紧张情绪，增强患者的信心和配合度。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7500" r="27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125" r="161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在手术过程中，应密切监测患者的生命体征，如心率、血压、呼吸、血氧饱和度等，以便及时发现和处理异常情况。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术中护理人员应密切配合手术医生，根据需要传递器械、敷料等物品，确保手术顺利进行。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在手术过程中，应严格执行无菌操作，预防感染的发生。同时，术后也应对患者进行抗感染治疗。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子宫破裂患者的护理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https://d.book118.com/176215130014010031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2024-08-29T11:07:58.364</cp:lastPrinted>
  <dcterms:created xsi:type="dcterms:W3CDTF">2024-08-29T03:07:58Z</dcterms:created>
  <dcterms:modified xsi:type="dcterms:W3CDTF">2024-08-29T03:08:00Z</dcterms:modified>
</cp:coreProperties>
</file>