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20D867-81CB-4608-9867-0DDCA7807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FA3194-E862-49B9-B5B9-413D52273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5C9CB2-2658-4E78-9955-A3E180C76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2059E3-6487-4B67-A699-121029427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B201F5-1D0A-4B73-8B98-FF986EBB1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84FECE-39C7-4B1E-9642-5045493EA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667A10-FE42-4B26-8296-4F3431F1F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DAE48B-7402-4708-8DAA-1675F8D37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C47366-A704-45BC-A641-8E930FAA6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CD58DB-08AE-41B5-A4B3-E11DE029C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B36952-BAFC-4B10-B777-DEFCB5797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22001021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个人独资企业法与合伙企业法\n## 1.个人独资企业法概述及其特点\n### 1.1个人独资企业的定义与法律地位\n### 1.2个人独资企业的设立与变更\n### 1.3个人独资企业的管理与清算\n## 2.合伙企业法概述及其特点\n### 2.1合伙企业的定义与法律地位\n### 2.2合伙企业的设立与变更\n### 2.3合伙企业的管理与清算\n## 3.个人独资企业与合伙企业的比较\n### 3.1企业组织与责任承担的比较\n### 3.2企业税收与财务制度的比较\n### 3.3企业运营与管理的比较\n## 4.个人独资企业法的适用与案例分析\n### 4.1个人独资企业法的适用场景\n### 4.2个人独资企业的案例分析\n### 4.3个人独资企业法的实践经验与教训\n## 5.合伙企业法的适用与案例分析\n### 5.1合伙企业法的适用场景\n### 5.2合伙企业的案例分析\n### 5.3合伙企业法的实践经验与教训\n## 6.个人独资企业与合伙企业的发展趋势\n### 6.1个人独资企业与合伙企业的发展现状\n### 6.2个人独资企业与合伙企业的发展趋势分析\n### 6.3个人独资企业与合伙企业的发展策略与建议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6000"/>
              <a:t>个人独资企业法与合伙企业法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个人独资企业法概述及其特点</a:t>
            </a:r>
            <a:endParaRPr/>
          </a:p>
        </p:txBody>
      </p:sp>
      <p:sp>
        <p:nvSpPr>
          <p:cNvPr id="10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9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个人独资企业是指由一个自然人投资设立的企业</a:t>
                </a:r>
                <a:endParaRPr/>
              </a:p>
            </p:txBody>
          </p:sp>
          <p:sp>
            <p:nvSpPr>
              <p:cNvPr id="20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投资人只能是一个自然人，不能是法人或其他组织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投资人对企业的债务承担无限连带责任</a:t>
                </a:r>
                <a:endParaRPr/>
              </a:p>
            </p:txBody>
          </p:sp>
        </p:grpSp>
        <p:grpSp>
          <p:nvGrpSpPr>
            <p:cNvPr id="20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个人独资企业具有独立的法人资格</a:t>
                </a:r>
                <a:endParaRPr/>
              </a:p>
            </p:txBody>
          </p:sp>
          <p:sp>
            <p:nvSpPr>
              <p:cNvPr id="20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享有民事权利和承担民事义务的能力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可以以自己的名义进行诉讼活动</a:t>
                </a:r>
                <a:endParaRPr/>
              </a:p>
            </p:txBody>
          </p:sp>
        </p:grpSp>
        <p:grpSp>
          <p:nvGrpSpPr>
            <p:cNvPr id="20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个人独资企业是一种非法人企业</a:t>
                </a:r>
                <a:endParaRPr/>
              </a:p>
            </p:txBody>
          </p:sp>
          <p:sp>
            <p:nvSpPr>
              <p:cNvPr id="20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投资人享有对企业财产的所有权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投资人对企业的债务承担无限连带责任</a:t>
                </a:r>
                <a:endParaRPr/>
              </a:p>
            </p:txBody>
          </p:sp>
        </p:grpSp>
      </p:grpSp>
      <p:pic>
        <p:nvPicPr>
          <p:cNvPr id="20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个人独资企业的定义与法律地位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个人独资企业的设立与变更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16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个人独资企业的设立条件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投资人是一个自然人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有合法的企业名称和住所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有符合法律规定的出资方式</a:t>
                </a:r>
                <a:endParaRPr/>
              </a:p>
            </p:txBody>
          </p:sp>
          <p:pic>
            <p:nvPicPr>
              <p:cNvPr id="2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21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个人独资企业的设立程序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申请设立登记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提交相关材料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登记机关审查合格后颁发营业执照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26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个人独资企业的变更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投资人的变更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企业名称的变更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企业住所的变更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企业经营范围的变更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个人独资企业的管理</a:t>
                </a:r>
                <a:endParaRPr/>
              </a:p>
            </p:txBody>
          </p:sp>
          <p:sp>
            <p:nvSpPr>
              <p:cNvPr id="2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投资人负责企业的经营管理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可以自行管理，也可以委托他人管理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投资人对企业的债务承担无限连带责任</a:t>
                </a:r>
                <a:endParaRPr/>
              </a:p>
            </p:txBody>
          </p:sp>
          <p:sp>
            <p:nvSpPr>
              <p:cNvPr id="23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个人独资企业的清算</a:t>
                </a:r>
                <a:endParaRPr/>
              </a:p>
            </p:txBody>
          </p:sp>
          <p:sp>
            <p:nvSpPr>
              <p:cNvPr id="24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企业解散时需要进行清算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清算费用由投资人承担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清算后的剩余财产按照投资人的出资比例分配</a:t>
                </a:r>
                <a:endParaRPr/>
              </a:p>
            </p:txBody>
          </p:sp>
          <p:sp>
            <p:nvSpPr>
              <p:cNvPr id="24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个人独资企业的管理与清算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合伙企业法概述及其特点</a:t>
            </a:r>
            <a:endParaRPr/>
          </a:p>
        </p:txBody>
      </p:sp>
      <p:sp>
        <p:nvSpPr>
          <p:cNvPr id="25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合伙企业是指由两个以上的自然人或法人投资设立的企业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投资人可以是自然人，也可以是法人或其他组织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投资人对企业的债务承担无限连带责任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合伙企业具有独立的法人资格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享有民事权利和承担民事义务的能力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可以以自己的名义进行诉讼活动</a:t>
                </a:r>
                <a:endParaRPr/>
              </a:p>
            </p:txBody>
          </p:sp>
          <p:pic>
            <p:nvPicPr>
              <p:cNvPr id="26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合伙企业是一种非法人企业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投资人享有对企业财产的所有权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投资人对企业的债务承担无限连带责任</a:t>
                </a:r>
                <a:endParaRPr/>
              </a:p>
            </p:txBody>
          </p:sp>
          <p:pic>
            <p:nvPicPr>
              <p:cNvPr id="26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合伙企业的定义与法律地位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7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7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合伙企业的设立条件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投资人有两个以上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有合法的企业名称和住所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有符合法律规定的出资方式</a:t>
                </a:r>
                <a:endParaRPr/>
              </a:p>
            </p:txBody>
          </p:sp>
          <p:sp>
            <p:nvSpPr>
              <p:cNvPr id="27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合伙企业的设立程序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申请设立登记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提交相关材料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登记机关审查合格后颁发营业执照</a:t>
                </a:r>
                <a:endParaRPr/>
              </a:p>
            </p:txBody>
          </p:sp>
          <p:sp>
            <p:nvSpPr>
              <p:cNvPr id="28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合伙企业的变更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投资人的变更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企业名称的变更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企业住所的变更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企业经营范围的变更</a:t>
                </a:r>
                <a:endParaRPr/>
              </a:p>
            </p:txBody>
          </p:sp>
          <p:sp>
            <p:nvSpPr>
              <p:cNvPr id="28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合伙企业的设立与变更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合伙企业的管理与清算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合伙企业的管理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投资人共同负责企业的经营管理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可以自行管理，也可以委托他人管理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投资人对企业的债务承担无限连带责任</a:t>
                </a:r>
                <a:endParaRPr/>
              </a:p>
            </p:txBody>
          </p:sp>
          <p:pic>
            <p:nvPicPr>
              <p:cNvPr id="2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合伙企业的清算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企业解散时需要进行清算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清算费用由投资人承担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清算后的剩余财产按照投资人的出资比例分配</a:t>
                </a:r>
                <a:endParaRPr/>
              </a:p>
            </p:txBody>
          </p:sp>
          <p:pic>
            <p:nvPicPr>
              <p:cNvPr id="2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个人独资企业与合伙企业的比较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个人独资企业与合伙企业的组织结构不同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个人独资企业只有一个投资人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合伙企业有两个以上的投资人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个人独资企业与合伙企业的责任承担不同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个人独资企业的投资人对企业的债务承担无限连带责任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合伙企业的投资人对企业的债务承担无限连带责任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企业组织与责任承担的比较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企业税收与财务制度的比较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个人独资企业与合伙企业的税收制度不同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个人独资企业需要缴纳个人所得税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合伙企业需要缴纳企业所得税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个人独资企业与合伙企业的财务制度不同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个人独资企业的财务制度较为简单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合伙企业的财务制度较为复杂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个人独资企业与合伙企业的运营方式不同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个人独资企业的投资人负责企业的经营管理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合伙企业的投资人共同负责企业的经营管理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个人独资企业与合伙企业的管理方式不同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个人独资企业可以自行管理，也可以委托他人管理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合伙企业可以自行管理，也可以委托他人管理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企业运营与管理的比较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https://d.book118.com/176220010213010051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个人独资企业法与合伙企业法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2024-09-17T18:22:01.260</cp:lastPrinted>
  <dcterms:created xsi:type="dcterms:W3CDTF">2024-09-17T10:22:01Z</dcterms:created>
  <dcterms:modified xsi:type="dcterms:W3CDTF">2024-09-17T10:22:03Z</dcterms:modified>
</cp:coreProperties>
</file>