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7714F1-E222-47B6-BBA6-2E465D3A1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19A978-6AC9-4061-88A2-8C081B42E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2F4CB0-6C34-4953-8B27-CDA82C835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B7DAFE-E269-4FC8-AA39-338A2D8D0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7CC663-9169-4B38-8AFF-EEC17AA740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309D74-2562-4D8A-81FF-AC22B78F6C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333F62-B1C3-4E71-AC39-60A13CE584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36CE8-8341-413D-9189-EE84E05342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11AB4B-E246-4456-8C6D-754E88219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0FE0C3-EA2B-4A4F-9E7A-4533C2945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16316-53FD-4800-BC4A-478E3380D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21024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硬件加速器设计与应用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硬件加速器概述
 加速器设计原理
 加速器架构分析
 加速器性能评估
 加速器应用场景
 加速器设计挑战
 加速器发展趋势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硬件加速器概述</a:t>
            </a:r>
          </a:p>
        </p:txBody>
      </p:sp>
      <p:sp>
        <p:nvSpPr>
          <p:cNvPr id="3" name="Subtitle 2"/>
          <p:cNvSpPr>
            <a:spLocks noGrp="1"/>
          </p:cNvSpPr>
          <p:nvPr>
            <p:ph type="subTitle" idx="1"/>
          </p:nvPr>
        </p:nvSpPr>
        <p:spPr/>
        <p:txBody>
          <a:bodyPr/>
          <a:lstStyle/>
          <a:p>
            <a:r>
              <a:t>硬件加速器设计与应用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硬件加速器概述</a:t>
            </a:r>
          </a:p>
        </p:txBody>
      </p:sp>
      <p:sp>
        <p:nvSpPr>
          <p:cNvPr id="3" name="Text Placeholder 2"/>
          <p:cNvSpPr>
            <a:spLocks noGrp="1"/>
          </p:cNvSpPr>
          <p:nvPr>
            <p:ph type="body" idx="1"/>
          </p:nvPr>
        </p:nvSpPr>
        <p:spPr/>
        <p:txBody>
          <a:bodyPr/>
          <a:lstStyle/>
          <a:p>
            <a:r>
              <a:t>硬件加速器定义与分类</a:t>
            </a:r>
          </a:p>
        </p:txBody>
      </p:sp>
      <p:sp>
        <p:nvSpPr>
          <p:cNvPr id="4" name="Content Placeholder 3"/>
          <p:cNvSpPr>
            <a:spLocks noGrp="1"/>
          </p:cNvSpPr>
          <p:nvPr>
            <p:ph sz="half" idx="2"/>
          </p:nvPr>
        </p:nvSpPr>
        <p:spPr/>
        <p:txBody>
          <a:bodyPr/>
          <a:lstStyle/>
          <a:p>
            <a:r>
              <a:t>1.硬件加速器是一种专门设计用于提高特定计算任务性能的设备，可弥补通用处理器在计算效率和性能上的不足。</a:t>
            </a:r>
          </a:p>
          <a:p>
            <a:r>
              <a:t>2.根据功能和应用领域，硬件加速器可分为图形加速器、深度学习加速器、加密加速器等多种类型。</a:t>
            </a:r>
          </a:p>
          <a:p>
            <a:r>
              <a:t>3.随着人工智能、大数据等技术的快速发展，硬件加速器的重要性和应用前景日益凸显。</a:t>
            </a:r>
          </a:p>
          <a:p/>
        </p:txBody>
      </p:sp>
      <p:sp>
        <p:nvSpPr>
          <p:cNvPr id="5" name="Text Placeholder 4"/>
          <p:cNvSpPr>
            <a:spLocks noGrp="1"/>
          </p:cNvSpPr>
          <p:nvPr>
            <p:ph type="body" idx="3"/>
          </p:nvPr>
        </p:nvSpPr>
        <p:spPr/>
        <p:txBody>
          <a:bodyPr/>
          <a:lstStyle/>
          <a:p>
            <a:r>
              <a:t>硬件加速器工作原理</a:t>
            </a:r>
          </a:p>
        </p:txBody>
      </p:sp>
      <p:sp>
        <p:nvSpPr>
          <p:cNvPr id="6" name="Content Placeholder 5"/>
          <p:cNvSpPr>
            <a:spLocks noGrp="1"/>
          </p:cNvSpPr>
          <p:nvPr>
            <p:ph sz="half" idx="4"/>
          </p:nvPr>
        </p:nvSpPr>
        <p:spPr/>
        <p:txBody>
          <a:bodyPr/>
          <a:lstStyle/>
          <a:p>
            <a:r>
              <a:t>1.硬件加速器通过专门的硬件电路设计，针对特定计算任务进行优化，提高计算速度和效率。</a:t>
            </a:r>
          </a:p>
          <a:p>
            <a:r>
              <a:t>2.工作原理主要包括数据输入、计算处理和数据输出三个基本环节，通过与主机处理器的协同工作，实现高效计算。</a:t>
            </a:r>
          </a:p>
          <a:p>
            <a:r>
              <a:t>3.硬件加速器的工作原理需要根据具体的设计和应用进行优化，以满足不同的性能需求。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硬件加速器概述</a:t>
            </a:r>
          </a:p>
        </p:txBody>
      </p:sp>
      <p:sp>
        <p:nvSpPr>
          <p:cNvPr id="3" name="Text Placeholder 2"/>
          <p:cNvSpPr>
            <a:spLocks noGrp="1"/>
          </p:cNvSpPr>
          <p:nvPr>
            <p:ph type="body" idx="1"/>
          </p:nvPr>
        </p:nvSpPr>
        <p:spPr/>
        <p:txBody>
          <a:bodyPr/>
          <a:lstStyle/>
          <a:p>
            <a:r>
              <a:t>硬件加速器技术发展趋势</a:t>
            </a:r>
          </a:p>
        </p:txBody>
      </p:sp>
      <p:sp>
        <p:nvSpPr>
          <p:cNvPr id="4" name="Content Placeholder 3"/>
          <p:cNvSpPr>
            <a:spLocks noGrp="1"/>
          </p:cNvSpPr>
          <p:nvPr>
            <p:ph sz="half" idx="2"/>
          </p:nvPr>
        </p:nvSpPr>
        <p:spPr/>
        <p:txBody>
          <a:bodyPr/>
          <a:lstStyle/>
          <a:p>
            <a:r>
              <a:t>1.随着技术的不断进步，硬件加速器正朝着更高性能、更低功耗的方向发展。</a:t>
            </a:r>
          </a:p>
          <a:p>
            <a:r>
              <a:t>2.新兴技术如量子计算、光计算等为硬件加速器的发展带来了新的机遇和挑战。</a:t>
            </a:r>
          </a:p>
          <a:p>
            <a:r>
              <a:t>3.人工智能、物联网等领域的快速发展将进一步推动硬件加速器的技术进步和应用拓展。</a:t>
            </a:r>
          </a:p>
          <a:p/>
        </p:txBody>
      </p:sp>
      <p:sp>
        <p:nvSpPr>
          <p:cNvPr id="5" name="Text Placeholder 4"/>
          <p:cNvSpPr>
            <a:spLocks noGrp="1"/>
          </p:cNvSpPr>
          <p:nvPr>
            <p:ph type="body" idx="3"/>
          </p:nvPr>
        </p:nvSpPr>
        <p:spPr/>
        <p:txBody>
          <a:bodyPr/>
          <a:lstStyle/>
          <a:p>
            <a:r>
              <a:t>硬件加速器应用场景与案例</a:t>
            </a:r>
          </a:p>
        </p:txBody>
      </p:sp>
      <p:sp>
        <p:nvSpPr>
          <p:cNvPr id="6" name="Content Placeholder 5"/>
          <p:cNvSpPr>
            <a:spLocks noGrp="1"/>
          </p:cNvSpPr>
          <p:nvPr>
            <p:ph sz="half" idx="4"/>
          </p:nvPr>
        </p:nvSpPr>
        <p:spPr/>
        <p:txBody>
          <a:bodyPr/>
          <a:lstStyle/>
          <a:p>
            <a:r>
              <a:t>1.硬件加速器在多个领域具有广泛应用，如科学计算、图形处理、深度学习等。</a:t>
            </a:r>
          </a:p>
          <a:p>
            <a:r>
              <a:t>2.具体应用案例包括高性能计算、自动驾驶、人脸识别等，为相关行业的发展提供了重要支持。</a:t>
            </a:r>
          </a:p>
          <a:p>
            <a:r>
              <a:t>3.随着技术的不断发展，硬件加速器的应用场景将进一步拓展，为各行业的数字化转型提供强大动力。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加速器设计原理</a:t>
            </a:r>
          </a:p>
        </p:txBody>
      </p:sp>
      <p:sp>
        <p:nvSpPr>
          <p:cNvPr id="3" name="Subtitle 2"/>
          <p:cNvSpPr>
            <a:spLocks noGrp="1"/>
          </p:cNvSpPr>
          <p:nvPr>
            <p:ph type="subTitle" idx="1"/>
          </p:nvPr>
        </p:nvSpPr>
        <p:spPr/>
        <p:txBody>
          <a:bodyPr/>
          <a:lstStyle/>
          <a:p>
            <a:r>
              <a:t>硬件加速器设计与应用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加速器设计原理</a:t>
            </a:r>
          </a:p>
        </p:txBody>
      </p:sp>
      <p:sp>
        <p:nvSpPr>
          <p:cNvPr id="3" name="Text Placeholder 2"/>
          <p:cNvSpPr>
            <a:spLocks noGrp="1"/>
          </p:cNvSpPr>
          <p:nvPr>
            <p:ph type="body" idx="1"/>
          </p:nvPr>
        </p:nvSpPr>
        <p:spPr/>
        <p:txBody>
          <a:bodyPr/>
          <a:lstStyle/>
          <a:p>
            <a:r>
              <a:t>硬件加速器设计原理</a:t>
            </a:r>
          </a:p>
        </p:txBody>
      </p:sp>
      <p:sp>
        <p:nvSpPr>
          <p:cNvPr id="4" name="Content Placeholder 3"/>
          <p:cNvSpPr>
            <a:spLocks noGrp="1"/>
          </p:cNvSpPr>
          <p:nvPr>
            <p:ph sz="half" idx="2"/>
          </p:nvPr>
        </p:nvSpPr>
        <p:spPr/>
        <p:txBody>
          <a:bodyPr/>
          <a:lstStyle/>
          <a:p>
            <a:r>
              <a:t>1.利用专用硬件提高处理效率：硬件加速器通过设计专门的硬件逻辑，对特定任务进行高效处理，大幅提高计算性能。</a:t>
            </a:r>
          </a:p>
          <a:p>
            <a:r>
              <a:t>2.针对特定应用场景优化：根据不同的应用场景，硬件加速器可进行定制化设计，以达到最佳的性能提升效果。</a:t>
            </a:r>
          </a:p>
          <a:p>
            <a:r>
              <a:t>3.与主处理器协同工作：硬件加速器需要与主处理器协同工作，合理分配计算任务，确保整个系统的正常运行。</a:t>
            </a:r>
          </a:p>
          <a:p/>
        </p:txBody>
      </p:sp>
      <p:sp>
        <p:nvSpPr>
          <p:cNvPr id="5" name="Text Placeholder 4"/>
          <p:cNvSpPr>
            <a:spLocks noGrp="1"/>
          </p:cNvSpPr>
          <p:nvPr>
            <p:ph type="body" idx="3"/>
          </p:nvPr>
        </p:nvSpPr>
        <p:spPr/>
        <p:txBody>
          <a:bodyPr/>
          <a:lstStyle/>
          <a:p>
            <a:r>
              <a:t>硬件加速器架构</a:t>
            </a:r>
          </a:p>
        </p:txBody>
      </p:sp>
      <p:sp>
        <p:nvSpPr>
          <p:cNvPr id="6" name="Content Placeholder 5"/>
          <p:cNvSpPr>
            <a:spLocks noGrp="1"/>
          </p:cNvSpPr>
          <p:nvPr>
            <p:ph sz="half" idx="4"/>
          </p:nvPr>
        </p:nvSpPr>
        <p:spPr/>
        <p:txBody>
          <a:bodyPr/>
          <a:lstStyle/>
          <a:p>
            <a:r>
              <a:t>1.并行计算：硬件加速器采用并行计算架构，能够同时处理多个数据或任务，提高计算效率。</a:t>
            </a:r>
          </a:p>
          <a:p>
            <a:r>
              <a:t>2.可扩展性：随着技术的发展，硬件加速器架构需要具有可扩展性，以适应未来更高性能的需求。</a:t>
            </a:r>
          </a:p>
          <a:p>
            <a:r>
              <a:t>3.低功耗设计：硬件加速器需要采用低功耗设计，减少能源消耗，提高设备续航能力。</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加速器设计原理</a:t>
            </a:r>
          </a:p>
        </p:txBody>
      </p:sp>
      <p:sp>
        <p:nvSpPr>
          <p:cNvPr id="3" name="Text Placeholder 2"/>
          <p:cNvSpPr>
            <a:spLocks noGrp="1"/>
          </p:cNvSpPr>
          <p:nvPr>
            <p:ph type="body" idx="1"/>
          </p:nvPr>
        </p:nvSpPr>
        <p:spPr/>
        <p:txBody>
          <a:bodyPr/>
          <a:lstStyle/>
          <a:p>
            <a:r>
              <a:t>硬件加速器编程模型</a:t>
            </a:r>
          </a:p>
        </p:txBody>
      </p:sp>
      <p:sp>
        <p:nvSpPr>
          <p:cNvPr id="4" name="Content Placeholder 3"/>
          <p:cNvSpPr>
            <a:spLocks noGrp="1"/>
          </p:cNvSpPr>
          <p:nvPr>
            <p:ph sz="half" idx="2"/>
          </p:nvPr>
        </p:nvSpPr>
        <p:spPr/>
        <p:txBody>
          <a:bodyPr/>
          <a:lstStyle/>
          <a:p>
            <a:r>
              <a:t>1.编程语言支持：提供多种编程语言支持，方便开发者使用不同的编程语言进行开发。</a:t>
            </a:r>
          </a:p>
          <a:p>
            <a:r>
              <a:t>2.编程接口标准化：硬件加速器编程接口应标准化，降低开发难度，提高软件兼容性。</a:t>
            </a:r>
          </a:p>
          <a:p>
            <a:r>
              <a:t>3.资源优化管理：编程模型需要能够优化管理硬件加速器资源，提高资源利用率。</a:t>
            </a:r>
          </a:p>
          <a:p/>
        </p:txBody>
      </p:sp>
      <p:sp>
        <p:nvSpPr>
          <p:cNvPr id="5" name="Text Placeholder 4"/>
          <p:cNvSpPr>
            <a:spLocks noGrp="1"/>
          </p:cNvSpPr>
          <p:nvPr>
            <p:ph type="body" idx="3"/>
          </p:nvPr>
        </p:nvSpPr>
        <p:spPr/>
        <p:txBody>
          <a:bodyPr/>
          <a:lstStyle/>
          <a:p>
            <a:r>
              <a:t>硬件加速器应用场景</a:t>
            </a:r>
          </a:p>
        </p:txBody>
      </p:sp>
      <p:sp>
        <p:nvSpPr>
          <p:cNvPr id="6" name="Content Placeholder 5"/>
          <p:cNvSpPr>
            <a:spLocks noGrp="1"/>
          </p:cNvSpPr>
          <p:nvPr>
            <p:ph sz="half" idx="4"/>
          </p:nvPr>
        </p:nvSpPr>
        <p:spPr/>
        <p:txBody>
          <a:bodyPr/>
          <a:lstStyle/>
          <a:p>
            <a:r>
              <a:t>1.人工智能领域：硬件加速器在人工智能领域有广泛应用，如深度学习、机器学习等。</a:t>
            </a:r>
          </a:p>
          <a:p>
            <a:r>
              <a:t>2.图形处理领域：硬件加速器可提高图形处理性能，用于游戏、虚拟现实等场景。</a:t>
            </a:r>
          </a:p>
          <a:p>
            <a:r>
              <a:t>3.网络处理领域：硬件加速器可用于网络数据包处理，提高网络设备性能。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加速器设计原理</a:t>
            </a:r>
          </a:p>
        </p:txBody>
      </p:sp>
      <p:sp>
        <p:nvSpPr>
          <p:cNvPr id="3" name="Text Placeholder 2"/>
          <p:cNvSpPr>
            <a:spLocks noGrp="1"/>
          </p:cNvSpPr>
          <p:nvPr>
            <p:ph type="body" idx="1"/>
          </p:nvPr>
        </p:nvSpPr>
        <p:spPr/>
        <p:txBody>
          <a:bodyPr/>
          <a:lstStyle/>
          <a:p>
            <a:r>
              <a:t>硬件加速器发展趋势</a:t>
            </a:r>
          </a:p>
        </p:txBody>
      </p:sp>
      <p:sp>
        <p:nvSpPr>
          <p:cNvPr id="4" name="Content Placeholder 3"/>
          <p:cNvSpPr>
            <a:spLocks noGrp="1"/>
          </p:cNvSpPr>
          <p:nvPr>
            <p:ph sz="half" idx="2"/>
          </p:nvPr>
        </p:nvSpPr>
        <p:spPr/>
        <p:txBody>
          <a:bodyPr/>
          <a:lstStyle/>
          <a:p>
            <a:r>
              <a:t>1.技术不断创新：随着技术的不断进步，硬件加速器将不断提高性能，满足更高需求。</a:t>
            </a:r>
          </a:p>
          <a:p>
            <a:r>
              <a:t>2.应用领域拓展：硬件加速器的应用领域将不断拓展，覆盖更多行业和场景。</a:t>
            </a:r>
          </a:p>
          <a:p>
            <a:r>
              <a:t>3.绿色环保：未来硬件加速器将更加注重绿色环保，减少对环境的影响。</a:t>
            </a:r>
          </a:p>
          <a:p/>
        </p:txBody>
      </p:sp>
      <p:sp>
        <p:nvSpPr>
          <p:cNvPr id="5" name="Text Placeholder 4"/>
          <p:cNvSpPr>
            <a:spLocks noGrp="1"/>
          </p:cNvSpPr>
          <p:nvPr>
            <p:ph type="body" idx="3"/>
          </p:nvPr>
        </p:nvSpPr>
        <p:spPr/>
        <p:txBody>
          <a:bodyPr/>
          <a:lstStyle/>
          <a:p>
            <a:r>
              <a:t>硬件加速器挑战与机遇</a:t>
            </a:r>
          </a:p>
        </p:txBody>
      </p:sp>
      <p:sp>
        <p:nvSpPr>
          <p:cNvPr id="6" name="Content Placeholder 5"/>
          <p:cNvSpPr>
            <a:spLocks noGrp="1"/>
          </p:cNvSpPr>
          <p:nvPr>
            <p:ph sz="half" idx="4"/>
          </p:nvPr>
        </p:nvSpPr>
        <p:spPr/>
        <p:txBody>
          <a:bodyPr/>
          <a:lstStyle/>
          <a:p>
            <a:r>
              <a:t>1.技术挑战：硬件加速器技术面临诸多挑战，如设计难度高、制造成本大等。</a:t>
            </a:r>
          </a:p>
          <a:p>
            <a:r>
              <a:t>2.竞争压力：市场竞争激烈，需要不断提高产品性能和质量，赢得市场份额。</a:t>
            </a:r>
          </a:p>
          <a:p>
            <a:r>
              <a:t>3.产业链合作：加强产业链上下游合作，共同推动硬件加速器产业的发展。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Subtitle 2"/>
          <p:cNvSpPr>
            <a:spLocks noGrp="1"/>
          </p:cNvSpPr>
          <p:nvPr>
            <p:ph type="subTitle" idx="1"/>
          </p:nvPr>
        </p:nvSpPr>
        <p:spPr/>
        <p:txBody>
          <a:bodyPr/>
          <a:lstStyle/>
          <a:p>
            <a:r>
              <a:t>硬件加速器设计与应用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Text Placeholder 2"/>
          <p:cNvSpPr>
            <a:spLocks noGrp="1"/>
          </p:cNvSpPr>
          <p:nvPr>
            <p:ph type="body" idx="1"/>
          </p:nvPr>
        </p:nvSpPr>
        <p:spPr/>
        <p:txBody>
          <a:bodyPr/>
          <a:lstStyle/>
          <a:p>
            <a:r>
              <a:t>加速器架构概述</a:t>
            </a:r>
          </a:p>
        </p:txBody>
      </p:sp>
      <p:sp>
        <p:nvSpPr>
          <p:cNvPr id="4" name="Content Placeholder 3"/>
          <p:cNvSpPr>
            <a:spLocks noGrp="1"/>
          </p:cNvSpPr>
          <p:nvPr>
            <p:ph sz="half" idx="2"/>
          </p:nvPr>
        </p:nvSpPr>
        <p:spPr/>
        <p:txBody>
          <a:bodyPr/>
          <a:lstStyle/>
          <a:p>
            <a:r>
              <a:t>1.加速器架构是为了提升特定计算性能而设计的硬件结构，弥补了通用处理器在计算密集型任务上的性能不足。</a:t>
            </a:r>
          </a:p>
          <a:p>
            <a:r>
              <a:t>2.常见的加速器架构包括GPU、TPU、ASIC等，每种架构都有其特点和适用场景。</a:t>
            </a:r>
          </a:p>
          <a:p>
            <a:r>
              <a:t>3.随着AI和大数据的快速发展，加速器架构的设计和优化成为硬件领域的研究热点。</a:t>
            </a:r>
          </a:p>
          <a:p/>
        </p:txBody>
      </p:sp>
      <p:sp>
        <p:nvSpPr>
          <p:cNvPr id="5" name="Text Placeholder 4"/>
          <p:cNvSpPr>
            <a:spLocks noGrp="1"/>
          </p:cNvSpPr>
          <p:nvPr>
            <p:ph type="body" idx="3"/>
          </p:nvPr>
        </p:nvSpPr>
        <p:spPr/>
        <p:txBody>
          <a:bodyPr/>
          <a:lstStyle/>
          <a:p>
            <a:r>
              <a:t>加速器架构分类</a:t>
            </a:r>
          </a:p>
        </p:txBody>
      </p:sp>
      <p:sp>
        <p:nvSpPr>
          <p:cNvPr id="6" name="Content Placeholder 5"/>
          <p:cNvSpPr>
            <a:spLocks noGrp="1"/>
          </p:cNvSpPr>
          <p:nvPr>
            <p:ph sz="half" idx="4"/>
          </p:nvPr>
        </p:nvSpPr>
        <p:spPr/>
        <p:txBody>
          <a:bodyPr/>
          <a:lstStyle/>
          <a:p>
            <a:r>
              <a:t>1.根据计算任务类型，加速器可分为通用加速器和专用加速器。通用加速器适用于多种计算任务，专用加速器针对特定任务进行优化。</a:t>
            </a:r>
          </a:p>
          <a:p>
            <a:r>
              <a:t>2.根据硬件实现方式，加速器可分为软件定义加速器和硬件定义加速器。软件定义加速器灵活性较高，硬件定义加速器性能更优。</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Text Placeholder 2"/>
          <p:cNvSpPr>
            <a:spLocks noGrp="1"/>
          </p:cNvSpPr>
          <p:nvPr>
            <p:ph type="body" idx="1"/>
          </p:nvPr>
        </p:nvSpPr>
        <p:spPr/>
        <p:txBody>
          <a:bodyPr/>
          <a:lstStyle/>
          <a:p>
            <a:r>
              <a:t>加速器架构设计考虑因素</a:t>
            </a:r>
          </a:p>
        </p:txBody>
      </p:sp>
      <p:sp>
        <p:nvSpPr>
          <p:cNvPr id="4" name="Content Placeholder 3"/>
          <p:cNvSpPr>
            <a:spLocks noGrp="1"/>
          </p:cNvSpPr>
          <p:nvPr>
            <p:ph sz="half" idx="2"/>
          </p:nvPr>
        </p:nvSpPr>
        <p:spPr/>
        <p:txBody>
          <a:bodyPr/>
          <a:lstStyle/>
          <a:p>
            <a:r>
              <a:t>1.计算任务需求：不同计算任务需要不同类型的加速器架构。</a:t>
            </a:r>
          </a:p>
          <a:p>
            <a:r>
              <a:t>2.硬件资源限制：加速器架构设计需要考虑硬件资源的限制，如芯片面积、功耗等。</a:t>
            </a:r>
          </a:p>
          <a:p>
            <a:r>
              <a:t>3.系统集成：加速器需要与系统进行集成，需要考虑与系统的兼容性和通信效率。</a:t>
            </a:r>
          </a:p>
          <a:p/>
        </p:txBody>
      </p:sp>
      <p:sp>
        <p:nvSpPr>
          <p:cNvPr id="5" name="Text Placeholder 4"/>
          <p:cNvSpPr>
            <a:spLocks noGrp="1"/>
          </p:cNvSpPr>
          <p:nvPr>
            <p:ph type="body" idx="3"/>
          </p:nvPr>
        </p:nvSpPr>
        <p:spPr/>
        <p:txBody>
          <a:bodyPr/>
          <a:lstStyle/>
          <a:p>
            <a:r>
              <a:t>加速器架构性能评估</a:t>
            </a:r>
          </a:p>
        </p:txBody>
      </p:sp>
      <p:sp>
        <p:nvSpPr>
          <p:cNvPr id="6" name="Content Placeholder 5"/>
          <p:cNvSpPr>
            <a:spLocks noGrp="1"/>
          </p:cNvSpPr>
          <p:nvPr>
            <p:ph sz="half" idx="4"/>
          </p:nvPr>
        </p:nvSpPr>
        <p:spPr/>
        <p:txBody>
          <a:bodyPr/>
          <a:lstStyle/>
          <a:p>
            <a:r>
              <a:t>1.性能评估是评价加速器架构优劣的重要手段，常用的评估指标包括吞吐量、延迟、能效等。</a:t>
            </a:r>
          </a:p>
          <a:p>
            <a:r>
              <a:t>2.性能评估需要考虑实际应用场景，进行对比实验和数据分析。</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Text Placeholder 2"/>
          <p:cNvSpPr>
            <a:spLocks noGrp="1"/>
          </p:cNvSpPr>
          <p:nvPr>
            <p:ph type="body" idx="1"/>
          </p:nvPr>
        </p:nvSpPr>
        <p:spPr/>
        <p:txBody>
          <a:bodyPr/>
          <a:lstStyle/>
          <a:p>
            <a:r>
              <a:t>加速器架构发展趋势</a:t>
            </a:r>
          </a:p>
        </p:txBody>
      </p:sp>
      <p:sp>
        <p:nvSpPr>
          <p:cNvPr id="4" name="Content Placeholder 3"/>
          <p:cNvSpPr>
            <a:spLocks noGrp="1"/>
          </p:cNvSpPr>
          <p:nvPr>
            <p:ph sz="half" idx="2"/>
          </p:nvPr>
        </p:nvSpPr>
        <p:spPr/>
        <p:txBody>
          <a:bodyPr/>
          <a:lstStyle/>
          <a:p>
            <a:r>
              <a:t>1.随着技术的不断进步，加速器架构将不断向着更高效、更灵活、更智能的方向发展。</a:t>
            </a:r>
          </a:p>
          <a:p>
            <a:r>
              <a:t>2.同时，加速器架构也需要不断适应新的计算需求和应用场景，如边缘计算、量子计算等。</a:t>
            </a:r>
          </a:p>
          <a:p/>
        </p:txBody>
      </p:sp>
      <p:sp>
        <p:nvSpPr>
          <p:cNvPr id="5" name="Text Placeholder 4"/>
          <p:cNvSpPr>
            <a:spLocks noGrp="1"/>
          </p:cNvSpPr>
          <p:nvPr>
            <p:ph type="body" idx="3"/>
          </p:nvPr>
        </p:nvSpPr>
        <p:spPr/>
        <p:txBody>
          <a:bodyPr/>
          <a:lstStyle/>
          <a:p>
            <a:r>
              <a:t>加速器架构应用案例</a:t>
            </a:r>
          </a:p>
        </p:txBody>
      </p:sp>
      <p:sp>
        <p:nvSpPr>
          <p:cNvPr id="6" name="Content Placeholder 5"/>
          <p:cNvSpPr>
            <a:spLocks noGrp="1"/>
          </p:cNvSpPr>
          <p:nvPr>
            <p:ph sz="half" idx="4"/>
          </p:nvPr>
        </p:nvSpPr>
        <p:spPr/>
        <p:txBody>
          <a:bodyPr/>
          <a:lstStyle/>
          <a:p>
            <a:r>
              <a:t>1.加速器架构在多个领域得到广泛应用，如深度学习、图形处理、加密解密等。</a:t>
            </a:r>
          </a:p>
          <a:p>
            <a:r>
              <a:t>2.通过案例分析，可以深入了解加速器架构在实际应用中的性能和优势。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加速器性能评估</a:t>
            </a:r>
          </a:p>
        </p:txBody>
      </p:sp>
      <p:sp>
        <p:nvSpPr>
          <p:cNvPr id="3" name="Subtitle 2"/>
          <p:cNvSpPr>
            <a:spLocks noGrp="1"/>
          </p:cNvSpPr>
          <p:nvPr>
            <p:ph type="subTitle" idx="1"/>
          </p:nvPr>
        </p:nvSpPr>
        <p:spPr/>
        <p:txBody>
          <a:bodyPr/>
          <a:lstStyle/>
          <a:p>
            <a:r>
              <a:t>硬件加速器设计与应用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加速器性能评估</a:t>
            </a:r>
          </a:p>
        </p:txBody>
      </p:sp>
      <p:sp>
        <p:nvSpPr>
          <p:cNvPr id="3" name="Text Placeholder 2"/>
          <p:cNvSpPr>
            <a:spLocks noGrp="1"/>
          </p:cNvSpPr>
          <p:nvPr>
            <p:ph type="body" idx="1"/>
          </p:nvPr>
        </p:nvSpPr>
        <p:spPr/>
        <p:txBody>
          <a:bodyPr/>
          <a:lstStyle/>
          <a:p>
            <a:r>
              <a:t>加速器性能评估概述</a:t>
            </a:r>
          </a:p>
        </p:txBody>
      </p:sp>
      <p:sp>
        <p:nvSpPr>
          <p:cNvPr id="4" name="Content Placeholder 3"/>
          <p:cNvSpPr>
            <a:spLocks noGrp="1"/>
          </p:cNvSpPr>
          <p:nvPr>
            <p:ph sz="half" idx="2"/>
          </p:nvPr>
        </p:nvSpPr>
        <p:spPr/>
        <p:txBody>
          <a:bodyPr/>
          <a:lstStyle/>
          <a:p>
            <a:r>
              <a:t>1.性能评估必要性：随着硬件加速器应用的广泛，对其性能进行评估可优化设计和使用，提升效率。</a:t>
            </a:r>
          </a:p>
          <a:p>
            <a:r>
              <a:t>2.评估标准：性能评估需依据统一标准，如SPEC，TOP500等，以确保评估结果的公正和可比较性。</a:t>
            </a:r>
          </a:p>
          <a:p>
            <a:r>
              <a:t>3.评估方法分类：性能评估可分为模拟评估和实际测试评估，各有优缺点，需依据具体情况选择。</a:t>
            </a:r>
          </a:p>
          <a:p/>
        </p:txBody>
      </p:sp>
      <p:sp>
        <p:nvSpPr>
          <p:cNvPr id="5" name="Text Placeholder 4"/>
          <p:cNvSpPr>
            <a:spLocks noGrp="1"/>
          </p:cNvSpPr>
          <p:nvPr>
            <p:ph type="body" idx="3"/>
          </p:nvPr>
        </p:nvSpPr>
        <p:spPr/>
        <p:txBody>
          <a:bodyPr/>
          <a:lstStyle/>
          <a:p>
            <a:r>
              <a:t>性能评估指标</a:t>
            </a:r>
          </a:p>
        </p:txBody>
      </p:sp>
      <p:sp>
        <p:nvSpPr>
          <p:cNvPr id="6" name="Content Placeholder 5"/>
          <p:cNvSpPr>
            <a:spLocks noGrp="1"/>
          </p:cNvSpPr>
          <p:nvPr>
            <p:ph sz="half" idx="4"/>
          </p:nvPr>
        </p:nvSpPr>
        <p:spPr/>
        <p:txBody>
          <a:bodyPr/>
          <a:lstStyle/>
          <a:p>
            <a:r>
              <a:t>1.执行速度：衡量加速器性能的重要指标，包括峰值速度和持续速度。</a:t>
            </a:r>
          </a:p>
          <a:p>
            <a:r>
              <a:t>2.能效比：评估加速器能耗与性能之间的关系，是绿色计算的重要指标。</a:t>
            </a:r>
          </a:p>
          <a:p>
            <a:r>
              <a:t>3.可扩展性：评估加速器在并行计算和分布式计算环境中的性能扩展能力。</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加速器性能评估</a:t>
            </a:r>
          </a:p>
        </p:txBody>
      </p:sp>
      <p:sp>
        <p:nvSpPr>
          <p:cNvPr id="3" name="Text Placeholder 2"/>
          <p:cNvSpPr>
            <a:spLocks noGrp="1"/>
          </p:cNvSpPr>
          <p:nvPr>
            <p:ph type="body" idx="1"/>
          </p:nvPr>
        </p:nvSpPr>
        <p:spPr/>
        <p:txBody>
          <a:bodyPr/>
          <a:lstStyle/>
          <a:p>
            <a:r>
              <a:t>性能评估工具与平台</a:t>
            </a:r>
          </a:p>
        </p:txBody>
      </p:sp>
      <p:sp>
        <p:nvSpPr>
          <p:cNvPr id="4" name="Content Placeholder 3"/>
          <p:cNvSpPr>
            <a:spLocks noGrp="1"/>
          </p:cNvSpPr>
          <p:nvPr>
            <p:ph sz="half" idx="2"/>
          </p:nvPr>
        </p:nvSpPr>
        <p:spPr/>
        <p:txBody>
          <a:bodyPr/>
          <a:lstStyle/>
          <a:p>
            <a:r>
              <a:t>1.评估工具：如HPCToolkit，Perf等，可提供详细的性能数据和分析结果。</a:t>
            </a:r>
          </a:p>
          <a:p>
            <a:r>
              <a:t>2.评估平台：包括高性能计算中心，云计算平台等，提供大规模性能评估的环境和资源。</a:t>
            </a:r>
          </a:p>
          <a:p/>
        </p:txBody>
      </p:sp>
      <p:sp>
        <p:nvSpPr>
          <p:cNvPr id="5" name="Text Placeholder 4"/>
          <p:cNvSpPr>
            <a:spLocks noGrp="1"/>
          </p:cNvSpPr>
          <p:nvPr>
            <p:ph type="body" idx="3"/>
          </p:nvPr>
        </p:nvSpPr>
        <p:spPr/>
        <p:txBody>
          <a:bodyPr/>
          <a:lstStyle/>
          <a:p>
            <a:r>
              <a:t>性能优化策略</a:t>
            </a:r>
          </a:p>
        </p:txBody>
      </p:sp>
      <p:sp>
        <p:nvSpPr>
          <p:cNvPr id="6" name="Content Placeholder 5"/>
          <p:cNvSpPr>
            <a:spLocks noGrp="1"/>
          </p:cNvSpPr>
          <p:nvPr>
            <p:ph sz="half" idx="4"/>
          </p:nvPr>
        </p:nvSpPr>
        <p:spPr/>
        <p:txBody>
          <a:bodyPr/>
          <a:lstStyle/>
          <a:p>
            <a:r>
              <a:t>1.算法优化：通过改进算法降低计算复杂度，提升加速器性能。</a:t>
            </a:r>
          </a:p>
          <a:p>
            <a:r>
              <a:t>2.硬件优化：针对硬件结构设计进行优化，如增加缓存、优化内存访问等。</a:t>
            </a:r>
          </a:p>
          <a:p>
            <a:r>
              <a:t>3.并行优化：通过并行计算和分布式计算，提升加速器处理能力和效率。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加速器性能评估</a:t>
            </a:r>
          </a:p>
        </p:txBody>
      </p:sp>
      <p:sp>
        <p:nvSpPr>
          <p:cNvPr id="3" name="Text Placeholder 2"/>
          <p:cNvSpPr>
            <a:spLocks noGrp="1"/>
          </p:cNvSpPr>
          <p:nvPr>
            <p:ph type="body" idx="1"/>
          </p:nvPr>
        </p:nvSpPr>
        <p:spPr/>
        <p:txBody>
          <a:bodyPr/>
          <a:lstStyle/>
          <a:p>
            <a:r>
              <a:t>性能评估挑战与发展</a:t>
            </a:r>
          </a:p>
        </p:txBody>
      </p:sp>
      <p:sp>
        <p:nvSpPr>
          <p:cNvPr id="4" name="Content Placeholder 3"/>
          <p:cNvSpPr>
            <a:spLocks noGrp="1"/>
          </p:cNvSpPr>
          <p:nvPr>
            <p:ph sz="half" idx="2"/>
          </p:nvPr>
        </p:nvSpPr>
        <p:spPr/>
        <p:txBody>
          <a:bodyPr/>
          <a:lstStyle/>
          <a:p>
            <a:r>
              <a:t>1.评估难度增加：随着硬件加速器结构的复杂化，性能评估的难度逐渐增加。</a:t>
            </a:r>
          </a:p>
          <a:p>
            <a:r>
              <a:t>2.新型评估技术：如机器学习、深度学习等技术在性能评估中的应用，提升了评估效率和准确性。</a:t>
            </a:r>
          </a:p>
          <a:p>
            <a:r>
              <a:t>3.评估标准化发展：随着硬件加速器应用的普及，统一的性能评估标准和规范将逐渐完善。</a:t>
            </a:r>
          </a:p>
          <a:p/>
        </p:txBody>
      </p:sp>
      <p:sp>
        <p:nvSpPr>
          <p:cNvPr id="5" name="Text Placeholder 4"/>
          <p:cNvSpPr>
            <a:spLocks noGrp="1"/>
          </p:cNvSpPr>
          <p:nvPr>
            <p:ph type="body" idx="3"/>
          </p:nvPr>
        </p:nvSpPr>
        <p:spPr/>
        <p:txBody>
          <a:bodyPr/>
          <a:lstStyle/>
          <a:p>
            <a:r>
              <a:t>性能评估实例分析</a:t>
            </a:r>
          </a:p>
        </p:txBody>
      </p:sp>
      <p:sp>
        <p:nvSpPr>
          <p:cNvPr id="6" name="Content Placeholder 5"/>
          <p:cNvSpPr>
            <a:spLocks noGrp="1"/>
          </p:cNvSpPr>
          <p:nvPr>
            <p:ph sz="half" idx="4"/>
          </p:nvPr>
        </p:nvSpPr>
        <p:spPr/>
        <p:txBody>
          <a:bodyPr/>
          <a:lstStyle/>
          <a:p>
            <a:r>
              <a:t>1.实例选择：选择典型的硬件加速器应用实例，如GPU、TPU等，进行性能评估分析。</a:t>
            </a:r>
          </a:p>
          <a:p>
            <a:r>
              <a:t>2.评估结果展示：通过图表、数据对比等方式，展示性能评估结果，包括执行速度、能效比等指标。</a:t>
            </a:r>
          </a:p>
          <a:p>
            <a:r>
              <a:t>3.实例分析总结：总结实例分析的经验教训，为未来的硬件加速器设计和应用提供参考和借鉴。</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https://d.book118.com/176221024124010034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硬件加速器概述</vt:lpstr>
      <vt:lpstr> 硬件加速器概述</vt:lpstr>
      <vt:lpstr> 硬件加速器概述</vt:lpstr>
      <vt:lpstr> 加速器设计原理</vt:lpstr>
      <vt:lpstr> 加速器设计原理</vt:lpstr>
      <vt:lpstr> 加速器设计原理</vt:lpstr>
      <vt:lpstr> 加速器设计原理</vt:lpstr>
      <vt:lpstr> 加速器架构分析</vt:lpstr>
      <vt:lpstr> 加速器架构分析</vt:lpstr>
      <vt:lpstr> 加速器架构分析</vt:lpstr>
      <vt:lpstr> 加速器架构分析</vt:lpstr>
      <vt:lpstr> 加速器性能评估</vt:lpstr>
      <vt:lpstr> 加速器性能评估</vt:lpstr>
      <vt:lpstr> 加速器性能评估</vt:lpstr>
      <vt:lpstr> 加速器性能评估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2024-09-03T20:07:12.863</cp:lastPrinted>
  <dcterms:created xsi:type="dcterms:W3CDTF">2024-09-03T12:07:12Z</dcterms:created>
  <dcterms:modified xsi:type="dcterms:W3CDTF">2024-09-03T12:07:15Z</dcterms:modified>
</cp:coreProperties>
</file>