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D03C2-0572-4C0F-AFC0-9A5166DAE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C3CB0-70F5-4293-A158-F926B4A1A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5BB97-A522-4385-9B19-CC3806FF6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DB3FA-22BC-4F99-B46A-239D126F6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3B55B5-D27D-48AF-BDEB-E5EE3F28C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1EBE5A-B448-4F93-A8ED-D26D1D051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7415E3-F290-4285-9D5F-2950D3024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8B71C-72CB-43DD-9E5F-EC032BE16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929C0-5D67-40EA-9738-FDD3F4CE8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11363-E0FF-4123-B002-74E2ED359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E01A4-DCE1-4540-8173-73B91B965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2201221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项目投资与收益情况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成本费用分析及控制措施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市场竞争力评估及提升方案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XX公司生产线自动化升级项目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XX市XX区XX工业园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项目地点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总投资XX万元，其中设备购置费XX万元，安装调试费XX万元，其他费用XX万元。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对现有生产线进行自动化升级改造，包括引进自动化设备、优化生产流程、提升生产工艺等。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项目建设内容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根据项目经济效益分析结果，优化项目资源配置，提高资源利用效率。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评估项目投资效益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通过对项目投资、成本、收益等方面的分析，评估项目的投资效益，为项目决策提供科学依据。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分析市场前景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分析项目所在行业的市场发展趋势和竞争格局，预测项目产品的市场需求和销售前景。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经济效益分析目的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16" r="1391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国家和地方有关经济政策、法规、规划等；行业发展趋势和市场调研资料；公司战略规划和经营计划；项目可行性研究报告等。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本报告主要对项目投资、成本、收益等方面进行经济效益分析，不涉及项目技术、环境、社会等方面的评价。报告分析期限为项目建设期和投产后的若干年（具体根据项目情况确定）。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报告编制依据和范围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项目投资与收益情况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58" r="186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详细列出项目的总投资额度，包括建设投资、流动资金等。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具体说明项目资金的筹措方式，如自有资金、银行贷款、政府补助等。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投资总额及来源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投资总额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收益构成及预测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收益构成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分析项目收益的来源，如销售收入、租赁收入、其他业务收入等。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收益预测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根据项目的市场前景、经营策略等因素，对项目未来的收益进行合理预测。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计算项目的投资回收期，以评估项目的风险和投资回报速度。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投资回收期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通过计算项目的内部收益率，评估项目的盈利能力和投资效率。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内部收益率（IRR）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投资回收期与内部收益率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成本费用分析及控制措施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原材料成本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包括主要原材料、辅助材料和耗材的采购成本，以及库存周转成本等。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包括员工工资、福利、社保、公积金等支出，以及招聘、培训等费用。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制造费用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包括设备折旧、维修、能源消耗等生产成本，以及车间管理费用等。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期间费用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包括销售、管理、财务费用等，如市场推广、办公费用、利息支出等。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成本费用构成及变动情况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原材料价格受市场供需、国际政治经济形势等多重因素影响，价格波动较大，直接影响产品成本。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原材料价格波动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随着社会经济发展和人口结构变化，人工成本呈上升趋势，对企业成本控制带来压力。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人工成本上升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新技术、新工艺的应用可以提高生产效率、降低能耗和减少浪费，从而降低产品成本。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技术水平提升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市场竞争激烈，企业为了保持市场份额和盈利能力，需要不断优化成本控制和管理。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市场竞争环境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主要成本影响因素剖析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https://d.book118.com/176222012211010102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2024-09-27T18:36:04.598</cp:lastPrinted>
  <dcterms:created xsi:type="dcterms:W3CDTF">2024-09-27T10:36:04Z</dcterms:created>
  <dcterms:modified xsi:type="dcterms:W3CDTF">2024-09-27T10:36:06Z</dcterms:modified>
</cp:coreProperties>
</file>