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65670-2663-4019-A09D-A04D28361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AD235-F61C-4BA3-85C5-979513204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B9A31-2D0A-4D01-B5FC-777C3E6B2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0067D-8AB0-49C2-A8F0-947F73FE2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56AB3-8A1D-4F43-88C7-F685BCBEE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1A7DF-248F-436F-847C-A1B2967C3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D0FAE-EB5A-4068-8D81-BAE74EBEA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28A22-5864-4F1A-8E4B-4FA6C4D0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75A03-E244-4CBA-ABC0-F54D5A493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4CF3A-B747-407E-A6C2-A37387C5A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00B62-639D-4547-BD25-9E3591B34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24214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竞聘班组长职位演讲稿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对班组长职位的理解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自身优势与匹配度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详细介绍自己的姓名、年龄和学历背景，让听众对自己有一个初步的了解。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姓名、年龄、学历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简要描述自己的性格特点，突出自己适合担任班组长职位的品质，如责任心强、善于沟通等。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520" b="135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列举自己曾经担任过的职位，以及在这些职位中所承担的职责和工作内容。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重点介绍自己在过往职位中的工作业绩和取得的成果，以证明自己的工作能力和价值。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工作业绩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过往职位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对班组长职位的理解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阐述自己对班组长职位的理解，说明自己认为班组长应该具备的素质和能力。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个人优势与匹配度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结合班组长职位的要求，突出自己的个人优势，并说明这些优势如何让自己成为适合该职位的人选。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对班组长职位的理解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负责协调班组内部的工作，确保各项任务顺利完成。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负责班组成员的日常管理和培训，提升团队整体素质。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作为员工与上级之间的桥梁，准确传达信息，反馈员工意见。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带领班组达成各项生产、安全和质量目标。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组织协调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沟通桥梁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目标达成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所需能力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806" r="58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457" r="134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能够激发团队成员潜力，发挥团队整体优势。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善于倾听和表达，能够化解矛盾，促进团队协作。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面对突发情况，能够迅速作出判断和应对。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不断提升自身业务水平和团队管理能力。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15" r="96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重视员工的成长和发展，建立良好的工作氛围。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建立健全班组管理制度，确保各项工作有章可循。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鼓励团队成员提出创新意见和建议，持续改进工作方法。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明确班组目标，确保团队始终朝着共同目标努力。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对班组管理的看法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自身优势与匹配度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https://d.book118.com/176224214222010100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2024-09-25T03:05:27.947</cp:lastPrinted>
  <dcterms:created xsi:type="dcterms:W3CDTF">2024-09-24T19:05:27Z</dcterms:created>
  <dcterms:modified xsi:type="dcterms:W3CDTF">2024-09-24T19:05:30Z</dcterms:modified>
</cp:coreProperties>
</file>