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3BBA3-BA3F-4B9F-8B91-F19999D6B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3C696-5BD0-41C5-94B3-E793D6ACD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DA523-6CDA-48F4-8BCD-EB3245A78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78646-F0F9-472F-AFA1-D8891263A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AFEE7A-EE12-4036-B746-410BAAF7B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0AEBA6-C4D9-4B5B-9CF6-DA8625C15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9C91A1-18DD-4093-8B59-4B220B9B1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B26CA-DD88-4069-83DE-B304CDFBB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75137-C9BC-41C2-BAEC-5F044FBE6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FCA8B-C4C5-44A5-96ED-F774CC1C7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DD003-09BE-4D5C-B06F-D6A6B0437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25004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掣卷制作照片技巧与实例\n## 1.现掣卷制作照片的基本概念与重要性\n### 1.1什么是现掣卷制作照片\n### 1.2现掣卷制作照片的发展历程\n### 1.3现掣卷制作照片在现代摄影中的应用与价值\n## 2.现掣卷制作照片所需的器材与设备\n### 2.1相机与镜头的选择\n### 2.2现掣卷的制作工具与材料\n### 2.3拍摄现场的环境与布置\n## 3.现掣卷制作照片的创意与构思\n### 3.1主题与风格的选择\n### 3.2构图与视觉元素的运用\n### 3.3拍摄技巧与拍摄计划的制定\n## 4.现掣卷制作照片的实际操作与技巧\n### 4.1现掣卷的装填与拍摄流程\n### 4.2拍摄过程中的注意事项与技巧\n### 4.3现掣卷的后期处理与优化\n## 5.现掣卷制作照片的经典案例与分析\n### 5.1经典现掣卷制作照片的赏析\n### 5.2摄影师的创作理念与技巧分享\n### 5.3现掣卷制作照片的未来发展趋势与挑战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6600"/>
              <a:t>现掣卷制作照片技巧与实例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现掣卷制作照片的基本概念与重要性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现掣卷制作照片是一种即时性的摄影方式</a:t>
                </a:r>
                <a:endParaRPr/>
              </a:p>
            </p:txBody>
          </p:sp>
          <p:sp>
            <p:nvSpPr>
              <p:cNvPr id="1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在拍摄现场将照片直接冲洗出来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观看拍摄效果，及时调整拍摄策略</a:t>
                </a:r>
                <a:endParaRPr/>
              </a:p>
            </p:txBody>
          </p:sp>
        </p:grpSp>
        <p:grpSp>
          <p:nvGrpSpPr>
            <p:cNvPr id="17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现掣卷制作照片是一种实验性的摄影方式</a:t>
                </a:r>
                <a:endParaRPr/>
              </a:p>
            </p:txBody>
          </p:sp>
          <p:sp>
            <p:nvSpPr>
              <p:cNvPr id="1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可以尝试不同的拍摄技巧和构图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发现新的视觉元素和表达方式</a:t>
                </a:r>
                <a:endParaRPr/>
              </a:p>
            </p:txBody>
          </p:sp>
        </p:grpSp>
        <p:grpSp>
          <p:nvGrpSpPr>
            <p:cNvPr id="17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现掣卷制作照片是一种互动性的摄影方式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可以与拍摄对象进行互动，捕捉瞬间表情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可以与其他摄影师交流经验和创意</a:t>
                </a:r>
                <a:endParaRPr/>
              </a:p>
            </p:txBody>
          </p:sp>
        </p:grpSp>
      </p:grpSp>
      <p:pic>
        <p:nvPicPr>
          <p:cNvPr id="17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什么是现掣卷制作照片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20世纪初，现掣卷制作照片技术开始出现</a:t>
                </a:r>
                <a:endParaRPr/>
              </a:p>
            </p:txBody>
          </p:sp>
          <p:sp>
            <p:nvSpPr>
              <p:cNvPr id="18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摄影师使用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湿版胶片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进行拍摄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拍摄现场需要携带暗房设备</a:t>
                </a:r>
                <a:endParaRPr/>
              </a:p>
            </p:txBody>
          </p:sp>
        </p:grpSp>
        <p:grpSp>
          <p:nvGrpSpPr>
            <p:cNvPr id="18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20世纪中期，现掣卷制作照片技术逐渐成熟</a:t>
                </a:r>
                <a:endParaRPr/>
              </a:p>
            </p:txBody>
          </p:sp>
          <p:sp>
            <p:nvSpPr>
              <p:cNvPr id="1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出现了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干版胶片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，简化了拍摄流程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拍摄现场可以使用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便携式暗房</a:t>
                </a:r>
                <a:endParaRPr/>
              </a:p>
            </p:txBody>
          </p:sp>
        </p:grpSp>
        <p:grpSp>
          <p:nvGrpSpPr>
            <p:cNvPr id="19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21世纪初，现掣卷制作照片技术进一步发展</a:t>
                </a:r>
                <a:endParaRPr/>
              </a:p>
            </p:txBody>
          </p:sp>
          <p:sp>
            <p:nvSpPr>
              <p:cNvPr id="1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出现了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数码现掣卷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，提高了拍摄效率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智能手机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进行现掣卷制作照片</a:t>
                </a:r>
                <a:endParaRPr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现掣卷制作照片的发展历程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现掣卷制作照片可以提高摄影的实时性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快速调整拍摄策略，捕捉精彩瞬间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方便摄影师在拍摄现场进行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的尝试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现掣卷制作照片可以提高摄影的互动性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与拍摄对象进行互动，捕捉瞬间表情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与其他摄影师交流经验和创意，提高拍摄水平</a:t>
                </a:r>
                <a:endParaRPr/>
              </a:p>
            </p:txBody>
          </p:sp>
          <p:pic>
            <p:nvPicPr>
              <p:cNvPr id="20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现掣卷制作照片可以提高摄影的创新性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尝试不同的拍摄技巧和构图，发现新的视觉元素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拓展摄影的表现形式和表达方式</a:t>
                </a:r>
                <a:endParaRPr/>
              </a:p>
            </p:txBody>
          </p:sp>
          <p:pic>
            <p:nvPicPr>
              <p:cNvPr id="21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现掣卷制作照片在现代摄影中的应用与价值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现掣卷制作照片所需的器材与设备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选择适合现掣卷制作照片的相机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胶片相机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：适合对画质和细节要求较高的摄影师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数码单反相机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：适合对拍摄效率和画质要求较高的摄影师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选择适合现掣卷制作照片的镜头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定焦镜头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：画质优秀，适合拍摄细节丰富的场景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变焦镜头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：拍摄范围广，适合拍摄不同场景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相机与镜头的选择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现掣卷的制作工具与材料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制作现掣卷所需的工具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显影盆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：用于浸泡胶片，显影和定影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显影剂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：用于将潜影显现出来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定影剂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：用于固定影像，防止影像模糊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制作现掣卷所需的材料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胶片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：选择适合现掣卷制作的胶片，如黑白胶片或彩色胶片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暗盒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：用于装载胶片和底片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显影夹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：用于固定胶片和显影剂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补光灯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进行拍摄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反光板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柔光箱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控制光线</a:t>
                </a:r>
                <a:endParaRPr/>
              </a:p>
            </p:txBody>
          </p:sp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确保拍摄现场有足够的光线</a:t>
                </a:r>
                <a:endParaRPr/>
              </a:p>
            </p:txBody>
          </p:sp>
        </p:grpSp>
        <p:grpSp>
          <p:nvGrpSpPr>
            <p:cNvPr id="25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根据拍摄主题和风格进行布置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色彩搭配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线条运用</a:t>
                </a:r>
                <a:endParaRPr/>
              </a:p>
            </p:txBody>
          </p:sp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拍摄现场的布置</a:t>
                </a:r>
                <a:endParaRPr/>
              </a:p>
            </p:txBody>
          </p:sp>
        </p:grpSp>
        <p:grpSp>
          <p:nvGrpSpPr>
            <p:cNvPr id="25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确保拍摄现场没有安全隐患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尊重拍摄对象的隐私和意愿</a:t>
                </a:r>
                <a:endParaRPr/>
              </a:p>
            </p:txBody>
          </p:sp>
          <p:sp>
            <p:nvSpPr>
              <p:cNvPr id="2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拍摄现场的安全与隐私</a:t>
                </a:r>
                <a:endParaRPr/>
              </a:p>
            </p:txBody>
          </p:sp>
        </p:grpSp>
      </p:grpSp>
      <p:pic>
        <p:nvPicPr>
          <p:cNvPr id="26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拍摄现场的环境与布置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现掣卷制作照片的创意与构思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选择具有创意的主题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可以是日常生活中的有趣瞬间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可以是对特定事件的记录和表达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选择具有个性的风格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黑白摄影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，强调线条和质感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色彩摄影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，强调色彩搭配和对比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主题与风格的选择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https://d.book118.com/176225004003010054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现掣卷制作照片技巧与实例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2024-09-20T23:09:51.753</cp:lastPrinted>
  <dcterms:created xsi:type="dcterms:W3CDTF">2024-09-20T15:09:51Z</dcterms:created>
  <dcterms:modified xsi:type="dcterms:W3CDTF">2024-09-20T15:09:53Z</dcterms:modified>
</cp:coreProperties>
</file>