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38963-EB48-4B60-AC5A-2E566E0E9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209A3-C401-41D5-AB51-B6844C2B3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0444F-941D-4107-AA61-7701D0C42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CE335-20FB-4760-8B2E-1164AAE63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A7129-D1F3-476F-ABA8-D76C7EFC8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6825CF-7555-45BC-9F84-84A914365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923C3-B097-45F5-ABDE-98E39AD26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732E9-E611-4D33-A196-C1335C86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FCF93-BFE4-4C39-8196-6A80B9ED5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45E0A-FF75-4B02-8587-FDBA3924A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AFBED-13CE-4611-9552-42E1DCEF8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25114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特殊工种作业人员安全意外预防与应急措施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常见安全风险及应对措施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法律法规与标准要求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特殊工种作业人员安全概述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98" r="310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特殊工种作业人员是指在特定条件下进行高风险、高强度、高危害作业的人员。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根据作业环境和风险的差异，特殊工种作业人员可分为矿山、化工、建筑、电力等多个领域。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避免因作业环境或操作失误导致的伤亡事故，确保人员的生命安全。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542" b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通过保障作业人员的安全，降低事故发生率，提高生产效率。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保障特殊工种作业人员的安全有助于维护社会稳定，减少因事故引发的社会问题。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特殊工种作业人员安全的重要性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390" b="14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346" b="93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特殊工种作业人员安全的历史与发展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特殊工种作业人员安全意识起步较晚，缺乏相应的法律法规和规范。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随着工业化的加速和事故的频发，政府和企业开始重视特殊工种作业人员的安全问题，制定相关法律法规和标准。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特殊工种作业人员安全已经成为社会关注的热点问题，政府和企业加大投入，加强培训和管理，提高作业人员的安全意识和技能。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安全预防措施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54" r="321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54" r="309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50" r="323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定期安全培训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培训内容应包括作业安全、设备操作、应急处理等方面，确保作业人员掌握必要的安全知识和技能。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定期对特殊工种作业人员进行安全培训，提高他们的安全意识和技能水平。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特殊工种作业人员资质认证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对特殊工种作业人员进行资质认证，确保他们具备从事该工作的基本条件和技能。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资质认证应包括理论考试和实际操作考核，确保作业人员具备合格的安全素质和技能水平。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000" b="14000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定期对特殊工种作业所使用的设备进行检查和维护，确保设备处于良好状态。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建立设备维护档案，记录设备的维护情况和使用状况，及时发现和处理设备故障，防止因设备故障导致的安全事故。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制定特殊工种作业的安全操作规程，明确作业流程和安全注意事项。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加强安全操作规程的宣传和培训，确保作业人员熟悉并掌握操作规程，规范作业行为，减少安全事故的发生。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5621" r="56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配备合格的安全防护用品，确保作业人员在工作过程中得到必要的保护。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加强安全防护用品的培训和使用指导，使作业人员正确使用和维护安全防护用品，提高安全防护效果。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安全防护用品的使用与维护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制定针对不同特殊工种作业的应急预案，包括危险源识别、风险评估、应对措施等。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定期进行应急预案演练，提高作业人员应对突发事件的反应速度和处置能力。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https://d.book118.com/176225114015010100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2024-09-23T23:07:22.437</cp:lastPrinted>
  <dcterms:created xsi:type="dcterms:W3CDTF">2024-09-23T15:07:22Z</dcterms:created>
  <dcterms:modified xsi:type="dcterms:W3CDTF">2024-09-23T15:07:24Z</dcterms:modified>
</cp:coreProperties>
</file>