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88817-0745-4C26-BF8A-B33F9E63A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8F1FE-46D6-44F7-9611-699512A79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566F6-4E4A-48B8-AF9F-846560258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679C6-EBA0-4825-9F6B-2DC5CB66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F8A16-6819-47BA-9848-2B84DF602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B1668-42F3-424D-BD16-5D617A2BD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D109FE-E871-4C31-9CE0-593318C17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B9D2D-B5E7-45E7-A5C5-ED09D783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2B2DF-C4A9-447A-A063-4B555A4B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BFA88-724A-451E-8324-FA683D734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E398C-E1D1-4A4E-BDF1-9341FAD1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30010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月子餐品牌的供应链协同与效率优化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月子餐品牌供应链现状分析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供应链协同机制设计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效率优化策略探讨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案例分析：某月子餐品牌供应链协同实践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05" b="185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88" b="24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月子餐市场快速发展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随着生活水平的提高和健康意识的增强，月子餐市场逐渐兴起并快速发展，成为餐饮行业的新热点。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供应链协同的重要性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月子餐品牌需要高效的供应链协同来确保食材的新鲜、安全和品质，以满足消费者的需求和提升品牌竞争力。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效率优化的意义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通过优化供应链流程和提高运作效率，可以降低月子餐品牌的运营成本，提高盈利能力，并实现可持续发展。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本研究旨在探讨月子餐品牌供应链协同与效率优化的策略和方法，为月子餐品牌提供实践指导和理论支持。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如何构建高效的月子餐品牌供应链协同机制？如何通过优化供应链流程来提高月子餐品牌的运作效率？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月子餐品牌供应链现状分析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711" r="287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月子餐品牌提供个性化的产品和服务，生产环节需根据客户需求进行定制化生产。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多元化供应商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月子餐品牌通常与多个供应商合作，包括食材、调料、包装等，以确保原料的质量和多样性。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分布式库存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为了满足不同地区的需求，月子餐品牌往往采用分布式库存策略，在多个地点设立仓库。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根据历史数据和市场趋势，对月子餐需求进行预测，以指导生产和采购计划。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采购与库存管理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生产与配送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根据需求预测，与供应商进行采购协商，确保原料供应的稳定性，并实施库存管理策略以控制成本。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按照客户订单进行生产，并通过高效的物流配送系统，确保产品及时送达消费者手中。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提供退换货、咨询等售后服务，以增强客户满意度和品牌忠诚度。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供应链运作流程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当前月子餐品牌与供应商之间的信息共享程度有限，导致需求预测不准确、库存积压等问题。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协同规划缺失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缺乏对整个供应链的协同规划，使得各环节之间的衔接不够顺畅，影响整体运作效率。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风险管理机制不完善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对供应链中的潜在风险缺乏有效识别和管理机制，如供应商违约、价格波动等。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供应链协同机制设计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建立统一的信息共享平台，实现供应链各环节信息的实时传递和共享，提高信息传递效率。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制定统一的数据交换标准，确保供应链各环节信息的准确性和一致性，降低信息沟通成本。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加强信息安全保障措施，确保供应链信息的保密性、完整性和可用性。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信息安全保障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信息协同机制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对供应链各环节的资源进行整合和优化配置，提高资源利用效率。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资源互补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发挥各环节资源的互补优势，实现资源的共享和互利共赢。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资源动态调整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根据市场需求和供应链运行情况，动态调整资源配置，确保供应链的稳定性和灵活性。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资源协同机制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https://d.book118.com/176230010005010045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2024-09-13T16:49:46.515</cp:lastPrinted>
  <dcterms:created xsi:type="dcterms:W3CDTF">2024-09-13T08:49:46Z</dcterms:created>
  <dcterms:modified xsi:type="dcterms:W3CDTF">2024-09-13T08:49:48Z</dcterms:modified>
</cp:coreProperties>
</file>