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DD791-8DC0-48F8-80E8-367F4D999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FA7BB-F521-4489-BC71-02726422E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1D93E-5B22-48F1-963D-04D7F84C7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F25D8C-4E3A-4BBE-AFF6-23C7595A9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B72408-7E1B-4427-A4CA-8FB2A3DEB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0977A1-7694-4153-8E62-DE92B5297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9D994A-CB12-43BE-9BD8-A7406A7F2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8E913C-6E75-4387-A88A-703464C69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811F2B-C6C5-4255-B5A6-09D14ADA8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05BF1-D5EE-469A-9371-1D56F5772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8A110-B610-40AC-9697-8D2D9F85C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23013501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新能源汽车行业的市场营销策略及相关制度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市场营销策略制定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营销推广与品牌建设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销售管理与客户关系维护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相关制度支持与政策环境分析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新能源汽车市场规模及增长速度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近年来，新能源汽车市场规模持续扩大，全球销量和产量不断增长，中国已成为全球最大的新能源汽车市场。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增长速度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随着技术进步、政策扶持和消费者认知提高，新能源汽车市场增长速度逐年加快，预计未来几年将保持高速增长。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消费者对新能源汽车的需求呈现出多样化、个性化的特点，对续航里程、充电设施、智能驾驶等方面的关注度不断提高。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随着消费者对环保、节能、智能等方面的要求不断提高，新能源汽车市场需求将向更高品质、更便捷的方向发展。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变化趋势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消费者需求特点与变化趋势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目前，新能源汽车行业竞争激烈，国内外众多车企纷纷布局新能源市场，形成了多元化的竞争格局。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发展前景预测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随着技术进步和政策扶持的不断加强，新能源汽车行业将迎来更大的发展空间，预计未来几年将实现快速增长，同时行业竞争将更加激烈，企业需要不断创新和提高核心竞争力才能立于不败之地。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行业竞争格局与发展前景预测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市场营销策略制定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根据消费者需求、购买行为等因素，将新能源汽车市场细分为不同的子市场。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评估各子市场的潜力与竞争状况，选择适合品牌发展的目标市场。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在目标市场中，确立品牌或产品的独特地位，与竞争对手区分开来。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目标市场选择与定位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通过技术研发和设计创新，推出具有竞争力的新能源汽车产品。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在产品设计、功能、服务等方面与竞争对手形成差异，满足消费者个性化需求。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塑造品牌形象，提升品牌知名度和美誉度，增强消费者购买意愿。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产品策略：创新、差异化及品牌建设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根据产品成本加上合理利润来制定价格，适用于成本相对稳定的市场。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458" r="9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根据竞争对手的价格水平来制定价格，以保持竞争优势。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根据消费者对产品价值的认知来制定价格，适用于高端市场和个性化需求市场。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价格策略：成本导向、竞争导向及价值导向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合作伙伴关系建立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与产业链上下游企业建立紧密的合作关系，共同推动新能源汽车市场的发展。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直销渠道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通过自有销售渠道，如品牌专卖店、官方网站等直接向消费者销售产品。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代理商渠道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与代理商合作，利用其销售网络和资源拓展市场份额。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渠道策略：直销、代理商及合作伙伴关系建立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营销推广与品牌建设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媒体选择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根据目标受众的特征，选择适合的媒体平台进行广告投放，如电视、广播、报纸、杂志、社交媒体等。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投放策略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制定科学的广告投放策略，包括投放时间、频次、地域等，以提高广告曝光率和受众触达率。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通过数据分析工具对广告投放效果进行实时监测和评估，包括点击率、转化率、曝光量等指标，以便及时调整投放策略。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广告投放媒体选择及效果评估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结合品牌特点和市场需求，策划具有创意和吸引力的公关活动，如新品发布会、技术研讨会、环保公益活动等。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确保活动按照计划顺利进行，包括场地布置、媒体邀请、嘉宾接待、现场管理等环节。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通过新闻稿、社交媒体、网络直播等多种渠道对活动进行传播推广，提高品牌知名度和美誉度。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传播推广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公关活动策划与执行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利用互联网和移动互联网平台，开展搜索引擎优化（SEO）、社交媒体营销（SMM）、电子邮件营销（Email Marketing）等线上推广活动。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线上营销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举办展会、研讨会、体验店等线下活动，吸引潜在客户了解和体验新能源汽车产品。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线下营销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通过线上预约试驾、线下门店体验等方式，将线上流量转化为线下实际销售，实现线上线下营销的无缝对接。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线上线下融合营销推广实践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https://d.book118.com/176230135011010031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2024-08-29T10:15:12.675</cp:lastPrinted>
  <dcterms:created xsi:type="dcterms:W3CDTF">2024-08-29T02:15:12Z</dcterms:created>
  <dcterms:modified xsi:type="dcterms:W3CDTF">2024-08-29T02:15:15Z</dcterms:modified>
</cp:coreProperties>
</file>