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DC4FD-036F-40E3-A16F-DF8DA6AFC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7C3AF-A4FF-41AF-A8CC-944313833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F22F8-C316-41F1-BCE5-4AEEDAF69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1019F-1C90-4AF1-831A-FE3327079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A31094-A288-4662-908A-6A27973AF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E4136B-18A5-4382-9876-C2064CDF7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93760F-7ECC-4A14-937E-436E47215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E928D-918E-4475-90A3-C2C2C95C5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5C773-695C-41F6-AE1C-C5889AD4B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81990-48A3-4B21-A44B-0437CE68B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CAD06-C983-4DF2-975C-A63AAF590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301420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X年度员工离职率分析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X年度员工离职率概况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离职员工特征分析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离职影响及后果评估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降低员工离职率的措施建议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评估公司人力资源管理效果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离职率是衡量公司人力资源管理效果的重要指标之一，通过对离职率的分析，可以评估公司对员工的吸引力和留任能力。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预测未来人力资源需求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通过对离职率的历史数据和趋势分析，可以预测公司未来的人力资源需求，为公司制定合理的人力资源规划提供依据。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分析员工离职原因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通过对离职员工的数据分析，了解员工离职的主要原因，从而为公司提供改进方向和措施。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离职率是指某一时间段内离职员工人数占公司总员工人数的比例。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离职率定义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离职率 = 离职员工人数 / 总员工人数 × 100%。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离职员工人数和总员工人数均可从公司人力资源部门获取。在计算离职率时，需要确保数据的准确性和完整性。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离职率定义及计算方法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X年度员工离职率概况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离职员工总数：X人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在职员工总数：X人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总体离职率：X%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总体离职率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市场部离职率：X%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生产部离职率：X%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人力资源部离职率：X%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销售部离职率：X%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技术部离职率：X%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财务部离职率：X%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各部门离职率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29606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1110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2614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4033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5537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88286" y="3266375"/>
            <a:ext cx="1067181" cy="1387446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315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5811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4392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3069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1651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各岗位离职率</a:t>
              </a:r>
            </a:p>
          </p:txBody>
        </p:sp>
      </p:grpSp>
      <p:sp>
        <p:nvSpPr>
          <p:cNvPr id="35" name="AutoShape 35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销售岗位离职率：X%</a:t>
            </a:r>
          </a:p>
        </p:txBody>
      </p:sp>
      <p:sp>
        <p:nvSpPr>
          <p:cNvPr id="37" name="AutoShape 37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技术岗位离职率：X%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财务岗位离职率：X%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市场岗位离职率：X%</a:t>
            </a:r>
          </a:p>
        </p:txBody>
      </p:sp>
      <p:sp>
        <p:nvSpPr>
          <p:cNvPr id="43" name="AutoShape 4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生产岗位离职率：X%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人力资源岗位离职率：X%</a:t>
            </a:r>
          </a:p>
        </p:txBody>
      </p:sp>
      <p:sp>
        <p:nvSpPr>
          <p:cNvPr id="47" name="Freeform 47"/>
          <p:cNvSpPr/>
          <p:nvPr/>
        </p:nvSpPr>
        <p:spPr>
          <a:xfrm>
            <a:off x="1175394" y="3545671"/>
            <a:ext cx="492965" cy="492965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780772" y="3592485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31934" y="3533674"/>
            <a:ext cx="481434" cy="481434"/>
          </a:xfrm>
          <a:custGeom>
            <a:rect l="l" t="t" r="r" b="b"/>
            <a:pathLst>
              <a:path w="304800" h="304800">
                <a:moveTo>
                  <a:pt x="198120" y="121920"/>
                </a:moveTo>
                <a:lnTo>
                  <a:pt x="198120" y="0"/>
                </a:lnTo>
                <a:lnTo>
                  <a:pt x="45720" y="182880"/>
                </a:lnTo>
                <a:lnTo>
                  <a:pt x="106680" y="182880"/>
                </a:lnTo>
                <a:lnTo>
                  <a:pt x="106680" y="304800"/>
                </a:lnTo>
                <a:lnTo>
                  <a:pt x="259080" y="121920"/>
                </a:lnTo>
                <a:lnTo>
                  <a:pt x="19812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5929869" y="3526741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515734" y="3526741"/>
            <a:ext cx="495300" cy="49530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102455" y="35267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离职原因分析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员工可能因为家庭原因，如照顾年迈的父母或子女教育问题，选择离职。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员工可能认为当前工作无法满足个人职业发展需求，或寻求更具挑战性的工作机会。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员工因个人健康问题，如长期疾病或心理压力，可能选择离职以调养身体。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员工可能对公司的薪酬福利不满意，认为自己的付出与回报不成正比。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940" r="1394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不良的工作环境，如办公设施陈旧、人际关系紧张等，可能导致员工离职。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员工可能认为公司晋升渠道不畅或晋升机会渺茫，从而选择离职。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社会原因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经济形势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社会经济形势的变化，如行业不景气或通货膨胀等，可能导致员工离职。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政策法规的调整，如劳动法规的变动或行业政策的收紧，可能影响员工的就业选择。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社会文化因素，如地域文化差异或社会舆论压力等，也可能对员工离职产生影响。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离职员工特征分析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https://d.book118.com/176230142045010044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2024-09-12T14:03:09.840</cp:lastPrinted>
  <dcterms:created xsi:type="dcterms:W3CDTF">2024-09-12T06:03:09Z</dcterms:created>
  <dcterms:modified xsi:type="dcterms:W3CDTF">2024-09-12T06:03:12Z</dcterms:modified>
</cp:coreProperties>
</file>