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9C3614-90FE-4648-9B91-52B395C42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160775-60B0-4193-A037-208E38306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C5B9A4-3997-4146-8A74-98D0E5EC8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7D04D6-96C4-4632-8573-3EDC2E087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CEAFB0-2F90-465D-86FA-4E1E9C047A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D9323B-C887-49C7-B849-8000903456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7E9B53-7765-4B26-84FE-2EA9AA273C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AEB69C-AB30-4376-A617-2256B3F0C1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D66A30-4ED9-4284-9ED3-2067B13212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F84821-5661-4732-B9C2-E84899750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A98E36-A945-4367-85AB-3650CE97E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230150220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高铁铁路安全知识讲座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高铁铁路安全概述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高铁铁路安全管理体系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高铁铁路安全技术保障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高铁铁路安全事故应急处理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高铁铁路安全文化培育</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高铁铁路安全概述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989" b="39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高铁铁路是一种高速铁路运输系统，具有高速度、高安全、高舒适等特点。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高铁铁路通常指时速达到200公里以上的铁路运输系统，具有高速度、高安全、高舒适等特点，是现代交通运输的重要方式之一。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高铁铁路的定义与特点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667" r="18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高铁铁路安全是保障乘客生命财产安全和铁路运输秩序的重要保障。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高铁铁路作为高速运行的铁路运输系统，其安全问题尤为重要。保障高铁铁路安全对于乘客生命财产安全和铁路运输秩序具有重要意义，也是高铁铁路运营管理的核心任务。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高铁铁路安全的重要性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高铁铁路安全经历了长期的发展和改进，技术和管理水平不断提高。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高铁铁路安全经历了长期的发展和改进，从最初的探索阶段到现在的成熟运营，技术和管理水平不断提高。随着科技的进步和管理的完善，高铁铁路安全水平将继续提高，为人们提供更加安全、便捷的出行方式。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906" r="25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高铁铁路安全的历史与发展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高铁铁路安全管理体系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负责制定安全政策和目标，监督安全管理体系的运行。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安全管理委员会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安全管理部门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基层安全员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具体负责安全管理制度的制定、执行和监督，组织安全培训和应急演练。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负责现场安全管理，执行安全规章制度，排查安全隐患。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安全管理组织架构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规定各类作业的安全操作步骤和注意事项，确保作业过程安全可控。</a:t>
            </a:r>
          </a:p>
        </p:txBody>
      </p:sp>
      <p:pic>
        <p:nvPicPr>
          <p:cNvPr id="5" name="Picture 5"/>
          <p:cNvPicPr>
            <a:picLocks noChangeAspect="1"/>
          </p:cNvPicPr>
          <p:nvPr/>
        </p:nvPicPr>
        <p:blipFill>
          <a:blip r:embed="rId2"/>
          <a:srcRect l="17167" r="171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7083" r="170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安全操作规程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定期对设备进行检查、维护和保养，确保设备处于良好状态。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设备维护保养制度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定期对高铁铁路设施进行检查，及时发现和消除安全隐患。</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安全检查制度</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安全管理制度与规定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529" b="552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安全风险评估与控制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危险源辨识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识别高铁铁路运营过程中存在的危险源，评估其风险等级。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风险评估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对危险源可能产生的风险进行评估，确定风险的可接受程度。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风险控制措施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制定并实施有效的风险控制措施，降低或消除风险。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提高员工的安全意识，强化安全第一的理念。</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安全意识教育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针对不同岗位的员工，进行安全操作技能培训，确保员工掌握正确的操作方法。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安全操作技能培训</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培训员工在遇到突发事件时的应急处置能力，提高应急响应速度和处置效果。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应急处置培训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安全培训与教育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高铁铁路安全技术保障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利用先进的检测设备，对列车各个部位进行实时监测，确保列车运行安全。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列车安全检测技术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采用先进的列车控制系统，实现列车的自动控制和调度，提高列车运行的稳定性和安全性。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列车控制技术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列车安全保障技术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线路维护技术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定期对高铁线路进行巡检和维护，确保线路的稳定性和安全性。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线路监测技术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利用先进的监测设备，对线路的轨道、路基、桥梁等关键部位进行实时监测，及时发现和处理安全隐患。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线路安全保障技术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https://d.book118.com/176230150220010041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2024-09-08T21:39:09.262</cp:lastPrinted>
  <dcterms:created xsi:type="dcterms:W3CDTF">2024-09-08T13:39:09Z</dcterms:created>
  <dcterms:modified xsi:type="dcterms:W3CDTF">2024-09-08T13:39:11Z</dcterms:modified>
</cp:coreProperties>
</file>