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1FCF94-C300-413A-AD59-4456B47B1F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14544D-A594-4827-9F8F-B34C89222D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552969-131D-4FD0-AF50-0A66E445F0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4F24C5-3D1A-4239-9D30-E577A243D0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1D0BF1D-10F2-4C27-B8E3-D193BCE31E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8D8FFC2-921F-49AE-9875-4D4D7FF5F8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A673460-D945-4605-83D5-CB788EE0DC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C6B72A-82EA-45D3-A91A-CAA7B01FB6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9F8933-602E-43A4-9FF5-ABE6351414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B97328-72CA-49D2-8401-227B519779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78DBF3-5BB9-4364-90F9-7F2AE00D50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6231143012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法律与法务管理年终述职报告总结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工作成果与业绩回顾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团队建设与协作能力提升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流程优化与制度完善举措汇报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客户服务质量与满意度提升策略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行业动态关注与政策法规学习分享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未来发展规划与目标设定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工作成果与业绩回顾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案件数量及类型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全年共处理各类案件XX余件，涉及合同纠纷、知识产权侵权、劳动争议等多个领域。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结案率及胜诉率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在全体法务人员的共同努力下，全年案件结案率高达XX%，胜诉率达XX%以上，有效维护了公司合法权益。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案件处理效率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通过优化内部流程，提高法务人员专业技能，案件平均处理时间缩短至XX天以内，提高了工作效率。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全年案件处理情况统计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重大案件办理进展及成果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成功为公司挽回经济损失XX余万元，避免了可能产生的负面社会影响，提升了公司的品牌形象和市场竞争力。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成果展示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全年共处理重大案件XX余件，涉及标的额超过XX万元，部分案件具有行业影响力。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重大案件概述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针对重大案件，我们制定了详细的办案计划，积极收集证据材料，深入研究法律法规，与对方进行多轮谈判协商，最终取得了一系列积极成果。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办案过程及策略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履约监管措施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我们建立了完善的合同履约监管机制，定期对合同履行情况进行跟踪检查，及时发现并解决潜在风险和问题。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工作成果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通过合同审查和履约监管工作的有效开展，成功避免了多起合同纠纷的发生，保障了公司正常经营秩序和稳定发展。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合同审查情况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全年共审查各类合同XX余份，涉及采购、销售、合作等多个领域，确保了合同条款的合法性和有效性。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合同审查与履约监管工作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469" r="21469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知识产权保护措施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我们制定了全面的知识产权保护策略，包括申请专利、商标、著作权等知识产权保护措施，确保公司核心技术和品牌形象的安全。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维权行动及成果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针对市场上出现的侵权行为，我们积极采取法律手段进行维权，全年共提起知识产权侵权诉讼XX余件，成功维护了公司的合法权益。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行业影响及意义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通过知识产权保护及维权工作的开展，不仅提升了公司的品牌价值和市场竞争力，还对行业内的侵权行为起到了震慑作用，有助于营造良好的市场秩序和创新环境。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知识产权保护及维权成果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团队建设与协作能力提升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专业化分工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根据业务需求，合理配置法律、法务、合规等专业人才，明确各岗位职责，形成高效专业分工。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AB角制度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建立AB角互补制度，确保关键岗位有备选人员，提高团队应对突发事件的能力。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岗位说明书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制定详细的岗位说明书，明确各岗位的职责、权限、工作流程等，为员工提供清晰的职业发展规划。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人员配置及岗位职责梳理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04218" y="1856025"/>
            <a:ext cx="500062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制定年度培训计划，涵盖法律法规、业务技能、团队协作等方面，提高员工的综合素质。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04218" y="1281858"/>
            <a:ext cx="26955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培训计划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17525" y="4933656"/>
            <a:ext cx="354330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采用线上、线下相结合的培训形式，包括讲座、研讨会、案例分析等，提高培训的互动性和实效性。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17525" y="4336015"/>
            <a:ext cx="29241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培训形式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052157" y="4933656"/>
            <a:ext cx="344805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通过考试、问卷调查等方式对培训效果进行评估，及时调整培训计划和内容，确保培训质量。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52157" y="4336015"/>
            <a:ext cx="2409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</a:p>
        </p:txBody>
      </p:sp>
      <p:sp>
        <p:nvSpPr>
          <p:cNvPr id="8" name="AutoShape 8"/>
          <p:cNvSpPr/>
          <p:nvPr/>
        </p:nvSpPr>
        <p:spPr>
          <a:xfrm>
            <a:off x="7141821" y="1572575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15385" y="1749966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0" y="3001454"/>
            <a:ext cx="7893795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333930" y="3588291"/>
            <a:ext cx="1540002" cy="157396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07493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0" y="3588291"/>
            <a:ext cx="5123802" cy="14508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98196" y="3588291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71760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8198" y="3588291"/>
            <a:ext cx="5123802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415174" y="1794662"/>
            <a:ext cx="1141839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579791" y="3829137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61734" y="3833165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内部培训机制完善及实施效果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与法律事务相关部门定期召开沟通会议，及时了解业务需求，共同解决工作中遇到的问题。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定期沟通会议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针对重大或复杂法律事务，组建联合工作小组，跨部门协同作战，提高工作效率和质量。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联合工作小组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建立信息共享平台，实现法律与法务管理相关信息的及时传递和共享，促进部门间沟通与协作。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信息共享平台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跨部门协作能力强化举措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职业规划与发展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为员工提供个性化的职业规划指导，鼓励员工参加专业培训和进修课程，促进个人职业发展。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绩效考核与奖励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建立科学的绩效考核机制，对表现优秀的员工给予相应的奖励和晋升机会。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员工关怀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关注员工身心健康，定期组织团建活动，增强团队凝聚力和员工归属感。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员工激励与关怀政策落实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流程优化与制度完善举措汇报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流程调研与诊断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全面梳理公司法律与法务管理流程，通过调研和诊断识别存在的问题和瓶颈。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优化方案设计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针对诊断结果，制定具体的优化方案，包括流程再造、环节简化、信息化提升等。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方案实施与效果评估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按照优化方案进行实施，通过定期评估确保方案执行效果符合预期。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业务流程梳理及优化方案制定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制度框架设计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根据行业最佳实践和公司业务需求，设计新的制度体系框架，明确各制度间的逻辑关系。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制度修订与完善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按照新的制度体系框架，对现有制度进行修订和完善，确保各项制度符合法律法规要求和公司业务发展需要。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制度体系现状梳理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对公司现有的法律与法务管理制度进行全面梳理，评估其完整性和有效性。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制度体系框架搭建及修订工作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建立合规性审查机制，明确审查流程、责任部门和审查标准。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合规性审查流程建立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通过定期审查和专项调查，及时发现并识别公司运营中的合规性风险。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合规性风险识别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针对识别出的合规性风险，制定具体的应对措施和处置方案，确保公司业务合规运营。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风险应对与处置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合规性审查机制建立和执行情况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https://d.book118.com/176231143012010032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108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2024-08-30T22:50:49.917</cp:lastPrinted>
  <dcterms:created xsi:type="dcterms:W3CDTF">2024-08-30T14:50:49Z</dcterms:created>
  <dcterms:modified xsi:type="dcterms:W3CDTF">2024-08-30T14:50:52Z</dcterms:modified>
</cp:coreProperties>
</file>