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EFD21-3824-4583-8B81-DE68996B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6195B-3129-4BFF-9160-4202B3D4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ECC5A-ACA5-43C0-8136-333657C9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49A70-21C2-4256-9C4F-7861D425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F3EEE-0CD5-41F1-8495-4F5C0706E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3641E-B3E8-4264-9DEE-DAF6283B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7653A-8E8F-49EC-AEE5-A53B0C68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39764-F967-4B40-89CD-17CAF100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ABAF4-F926-45E9-8415-700F1C4F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0BD12-92FD-4ED3-A6B1-FBC18DB1E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6BAF8-968E-4BC6-818E-7801B051F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33" Type="http://schemas.openxmlformats.org/officeDocument/2006/relationships/tags" Target="../tags/tag21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311441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新生儿鼻塞护理查房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新生儿鼻塞的相关知识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新生儿鼻塞的相关知识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定义及病因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定义：新生儿鼻塞是指新生儿鼻腔被分泌物或异物阻塞，导致呼吸不畅的现象。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50">
                <a:solidFill>
                  <a:srgbClr val="FFFFFF"/>
                </a:solidFill>
                <a:latin typeface="+mn-ea"/>
                <a:sym typeface="+mn-ea"/>
              </a:rPr>
              <a:t>病因：新生儿鼻塞的主要原因包括感冒、过敏、鼻腔结构异常、环境因素等。</a:t>
            </a:r>
            <a:endParaRPr lang="zh-CN" altLang="en-US" sz="1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50">
                <a:solidFill>
                  <a:srgbClr val="FFFFFF"/>
                </a:solidFill>
                <a:latin typeface="+mn-ea"/>
                <a:sym typeface="+mn-ea"/>
              </a:rPr>
              <a:t>症状：新生儿鼻塞的症状包括呼吸困难、鼻翼煽动、烦躁不安、喂养困难等。</a:t>
            </a:r>
            <a:endParaRPr lang="zh-CN" altLang="en-US" sz="1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50">
                <a:solidFill>
                  <a:srgbClr val="FFFFFF"/>
                </a:solidFill>
                <a:latin typeface="+mn-ea"/>
                <a:sym typeface="+mn-ea"/>
              </a:rPr>
              <a:t>预防：保持室内环境清洁、避免接触过敏原、注意保暖等可以预防新生儿鼻塞。</a:t>
            </a:r>
            <a:endParaRPr lang="zh-CN" altLang="en-US" sz="1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临床表现及对新生儿的影响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鼻塞症状：呼吸困难、鼻翼煽动、张口呼吸等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原因：感冒、过敏、鼻腔结构异常等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影响：睡眠质量下降、喂养困难、生长发育迟缓等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护理措施：保持室内湿度适中、清洁鼻腔、使用鼻塞滴剂等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鼻塞原因：感冒、过敏、鼻炎等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诊断方法：观察症状、听诊、鼻腔检查等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鼻塞症状：呼吸困难、鼻塞、流涕等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鉴别诊断：与其他呼吸道疾病、鼻腔异物等相鉴别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治疗原则及注意事项</a:t>
            </a:r>
            <a:endParaRPr lang="zh-CN" altLang="en-US"/>
          </a:p>
        </p:txBody>
      </p:sp>
      <p:sp>
        <p:nvSpPr>
          <p:cNvPr id="29" name="任意多边形 28"/>
          <p:cNvSpPr/>
          <p:nvPr>
            <p:custDataLst>
              <p:tags r:id="rId2"/>
            </p:custDataLst>
          </p:nvPr>
        </p:nvSpPr>
        <p:spPr>
          <a:xfrm>
            <a:off x="1747162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 26"/>
          <p:cNvSpPr/>
          <p:nvPr>
            <p:custDataLst>
              <p:tags r:id="rId3"/>
            </p:custDataLst>
          </p:nvPr>
        </p:nvSpPr>
        <p:spPr>
          <a:xfrm>
            <a:off x="1701156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6" name="任意多边形 45"/>
          <p:cNvSpPr/>
          <p:nvPr>
            <p:custDataLst>
              <p:tags r:id="rId4"/>
            </p:custDataLst>
          </p:nvPr>
        </p:nvSpPr>
        <p:spPr>
          <a:xfrm>
            <a:off x="1747162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任意多边形 46"/>
          <p:cNvSpPr/>
          <p:nvPr>
            <p:custDataLst>
              <p:tags r:id="rId5"/>
            </p:custDataLst>
          </p:nvPr>
        </p:nvSpPr>
        <p:spPr>
          <a:xfrm>
            <a:off x="1701156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0" name="任意多边形 49"/>
          <p:cNvSpPr/>
          <p:nvPr>
            <p:custDataLst>
              <p:tags r:id="rId6"/>
            </p:custDataLst>
          </p:nvPr>
        </p:nvSpPr>
        <p:spPr>
          <a:xfrm>
            <a:off x="5910310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任意多边形 50"/>
          <p:cNvSpPr/>
          <p:nvPr>
            <p:custDataLst>
              <p:tags r:id="rId7"/>
            </p:custDataLst>
          </p:nvPr>
        </p:nvSpPr>
        <p:spPr>
          <a:xfrm>
            <a:off x="5864304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4" name="任意多边形 53"/>
          <p:cNvSpPr/>
          <p:nvPr>
            <p:custDataLst>
              <p:tags r:id="rId8"/>
            </p:custDataLst>
          </p:nvPr>
        </p:nvSpPr>
        <p:spPr>
          <a:xfrm>
            <a:off x="5910310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任意多边形 54"/>
          <p:cNvSpPr/>
          <p:nvPr>
            <p:custDataLst>
              <p:tags r:id="rId9"/>
            </p:custDataLst>
          </p:nvPr>
        </p:nvSpPr>
        <p:spPr>
          <a:xfrm>
            <a:off x="5864304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8" name="任意多边形 57"/>
          <p:cNvSpPr/>
          <p:nvPr>
            <p:custDataLst>
              <p:tags r:id="rId10"/>
            </p:custDataLst>
          </p:nvPr>
        </p:nvSpPr>
        <p:spPr>
          <a:xfrm>
            <a:off x="10073458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任意多边形 58"/>
          <p:cNvSpPr/>
          <p:nvPr>
            <p:custDataLst>
              <p:tags r:id="rId11"/>
            </p:custDataLst>
          </p:nvPr>
        </p:nvSpPr>
        <p:spPr>
          <a:xfrm>
            <a:off x="10027453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62" name="任意多边形 61"/>
          <p:cNvSpPr/>
          <p:nvPr>
            <p:custDataLst>
              <p:tags r:id="rId12"/>
            </p:custDataLst>
          </p:nvPr>
        </p:nvSpPr>
        <p:spPr>
          <a:xfrm>
            <a:off x="10073458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3" name="任意多边形 62"/>
          <p:cNvSpPr/>
          <p:nvPr>
            <p:custDataLst>
              <p:tags r:id="rId13"/>
            </p:custDataLst>
          </p:nvPr>
        </p:nvSpPr>
        <p:spPr>
          <a:xfrm>
            <a:off x="10027453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6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" name="圆角矩形 3"/>
          <p:cNvSpPr/>
          <p:nvPr>
            <p:custDataLst>
              <p:tags r:id="rId14"/>
            </p:custDataLst>
          </p:nvPr>
        </p:nvSpPr>
        <p:spPr>
          <a:xfrm>
            <a:off x="476091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保持室内湿度适中：使用加湿器或湿毛巾保持室内湿度在50%-60%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5"/>
            </p:custDataLst>
          </p:nvPr>
        </p:nvSpPr>
        <p:spPr>
          <a:xfrm>
            <a:off x="608330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保持鼻腔通畅：使用生理盐水滴鼻或鼻吸球吸出鼻腔分泌物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16"/>
            </p:custDataLst>
          </p:nvPr>
        </p:nvSpPr>
        <p:spPr>
          <a:xfrm>
            <a:off x="891350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避免接触刺激性物质：避免接触香烟、香水等刺激性物质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7"/>
            </p:custDataLst>
          </p:nvPr>
        </p:nvSpPr>
        <p:spPr>
          <a:xfrm>
            <a:off x="4760919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注意保暖：保持新生儿体温适中，避免受凉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8"/>
            </p:custDataLst>
          </p:nvPr>
        </p:nvSpPr>
        <p:spPr>
          <a:xfrm>
            <a:off x="608330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观察新生儿呼吸状况：如有呼吸困难、呼吸急促等症状，应及时就医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9"/>
            </p:custDataLst>
          </p:nvPr>
        </p:nvSpPr>
        <p:spPr>
          <a:xfrm>
            <a:off x="8913509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保持新生儿清洁：定期清洁鼻腔，保持鼻腔卫生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新生儿基本信息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出生体重：3.5kg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母亲信息：李四，28岁，孕38周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家庭环境：家庭和睦，经济状况良好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现病史：鼻塞，呼吸不畅，哭闹不止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出生日期：2022年10月10日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出生身高：50cm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父亲信息：王五，30岁，身体健康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既往病史：无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鼻塞发生时间、症状及变化情况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269331" y="1221740"/>
            <a:ext cx="4277977" cy="22329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274275" y="1222446"/>
            <a:ext cx="4277977" cy="22329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522140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鼻塞发生时间：出生后1-2天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32692" y="1221740"/>
            <a:ext cx="4277977" cy="22329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8341" y="1222446"/>
            <a:ext cx="4277977" cy="22329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86913" y="1396870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症状：呼吸困难、鼻塞、打鼾、睡眠不安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269331" y="4016054"/>
            <a:ext cx="4277977" cy="22329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274275" y="4016761"/>
            <a:ext cx="4277977" cy="22329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521434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变化情况：随着时间推移，症状逐渐减轻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32692" y="4016054"/>
            <a:ext cx="4277977" cy="22329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8341" y="4016761"/>
            <a:ext cx="4277977" cy="22329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85501" y="4191185"/>
            <a:ext cx="3800607" cy="184381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治疗方法：保持室内湿度适中，使用生理盐水滴鼻，必要时使用鼻腔扩张器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临床检查及诊断结果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鼻塞症状：呼吸困难、鼻塞、流涕等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检查方法：鼻腔镜检查、鼻窦CT等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诊断结果：鼻炎、鼻窦炎、腺样体肥大等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治疗方案：药物治疗、手术治疗等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治疗过程及护理措施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治疗方案：根据病情，选择合适的药物和治疗方法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观察病情：密切观察新生儿的呼吸、心率、血氧饱和度等指标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护理措施：保持室内空气流通，避免接触过敏原，保持鼻腔清洁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健康教育：指导家长正确护理新生儿，预防鼻塞复发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原因：鼻塞导致呼吸不畅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护理措施：清理鼻腔、保持呼吸道通畅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症状：呼吸急促、鼻翼煽动、口唇发绀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预防措施：保持室内空气清新、避免接触过敏原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https://d.book118.com/176231144152010051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5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6_1"/>
  <p:tag name="KSO_WM_UNIT_INDEX" val="1_6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6_2"/>
  <p:tag name="KSO_WM_UNIT_INDEX" val="1_6_2"/>
  <p:tag name="KSO_WM_UNIT_LAYERLEVEL" val="1_1_1"/>
  <p:tag name="KSO_WM_UNIT_PRESET_TEXT" val="6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2_1"/>
  <p:tag name="KSO_WM_UNIT_INDEX" val="1_2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1_1"/>
  <p:tag name="KSO_WM_UNIT_INDEX" val="1_1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3_1"/>
  <p:tag name="KSO_WM_UNIT_INDEX" val="1_3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5_1"/>
  <p:tag name="KSO_WM_UNIT_INDEX" val="1_5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4_1"/>
  <p:tag name="KSO_WM_UNIT_INDEX" val="1_4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6_1"/>
  <p:tag name="KSO_WM_UNIT_INDEX" val="1_6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新生儿鼻塞护理查房</vt:lpstr>
      <vt:lpstr>目录</vt:lpstr>
      <vt:lpstr>新生儿鼻塞的相关知识</vt:lpstr>
      <vt:lpstr>定义及病因</vt:lpstr>
      <vt:lpstr>临床表现及对新生儿的影响</vt:lpstr>
      <vt:lpstr>诊断及鉴别诊断</vt:lpstr>
      <vt:lpstr>治疗原则及注意事项</vt:lpstr>
      <vt:lpstr>病例汇报</vt:lpstr>
      <vt:lpstr>新生儿基本信息</vt:lpstr>
      <vt:lpstr>鼻塞发生时间、症状及变化情况</vt:lpstr>
      <vt:lpstr>临床检查及诊断结果</vt:lpstr>
      <vt:lpstr>治疗过程及护理措施</vt:lpstr>
      <vt:lpstr>护理诊断</vt:lpstr>
      <vt:lpstr>呼吸困难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2024-09-17T14:15:34.952</cp:lastPrinted>
  <dcterms:created xsi:type="dcterms:W3CDTF">2024-09-17T06:15:34Z</dcterms:created>
  <dcterms:modified xsi:type="dcterms:W3CDTF">2024-09-17T06:15:38Z</dcterms:modified>
</cp:coreProperties>
</file>