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2B786D-3E99-4D8D-A3A1-0ED3B70485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7732DB-7092-413A-B08D-3043CB23AF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7BF211-F42E-49B9-9B55-5D5053B4F3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928528-8CB6-4CDD-9AAC-D976046009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611E19-169A-4B4E-ABD5-3DDBD0D2E0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90F52D-7F1F-4419-9ACF-34E66A9984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EC2283-41C9-4A4E-845E-B97E788DC2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0A84BF-40CD-463D-B6ED-41A6393337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049B1C-C3DE-4AB1-A32C-4D82B2920C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5A035A-4289-4084-9368-84E460E5FA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BFA92D-B66D-459E-B5AB-A661DE8F0F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232103011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基于区块链技术的大客户营销管理策略研究</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区块链技术概述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大客户营销管理现状与挑战</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基于区块链技术的大客户营销管理策略设计</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实施路径与保障措施</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区块链技术的兴起</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区块链技术作为一种分布式数据库技术，具有去中心化、不可篡改、透明可追溯等特点，正在逐渐渗透到各个行业领域。</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大客户营销的重要性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大客户是企业的重要资产，对企业的经营和发展具有重要影响。大客户营销管理的目的是通过建立长期稳定的合作关系，实现双方共赢。</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区块链技术在大客户营销管理中的应用价值</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区块链技术可以应用于大客户营销管理的各个环节，如客户识别、客户关系维护、客户价值提升等，提高营销效率和管理水平。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国内外研究现状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目前国内外学者已经开始关注区块链技术在大客户营销管理中的应用，并取得了一定的研究成果。例如，利用区块链技术建立客户信任机制、优化营销策略等。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随着区块链技术的不断发展和成熟，其在大客户营销管理中的应用将更加广泛和深入。未来研究方向包括如何更好地将区块链技术与大客户营销管理相结合，以及如何解决实际应用中遇到的问题和挑战。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3228" r="3322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将重点探讨基于区块链技术的大客户营销管理策略，包括客户识别、客户关系维护、客户价值提升等方面的具体应用。同时，还将分析区块链技术在大客户营销管理中的优势与不足，并提出相应的改进措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研究内容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将采用文献综述、案例分析、实证研究等方法，对基于区块链技术的大客户营销管理策略进行深入探讨。其中，文献综述将梳理国内外相关研究成果；案例分析将选取典型企业或行业进行深入研究；实证研究将通过问卷调查、访谈等方式收集数据，并运用统计分析方法对数据进行处理和分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区块链技术概述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区块链是一种分布式数据库，通过持续增长的数据块链条记录交易和信息，具有不可篡改、去中心化、透明化等特点。</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区块链技术定义</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区块链上的数据对所有参与者公开透明，任何人都可以查看和验证数据的真实性和完整性。</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透明化</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区块链采用分布式存储和计算，不依赖于中心化的信任机构，实现了数据的去中心化管理和维护。</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去中心化</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区块链采用密码学技术保证数据传输和访问的安全，一旦数据被写入区块链，就无法被篡改或删除。</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不可篡改</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区块链技术定义与特点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区块链技术原理及运行机制</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区块链技术基于密码学原理，通过哈希函数、非对称加密等技术手段保证数据传输和访问的安全。同时，区块链采用分布式存储和计算，实现了数据的去中心化管理和维护。</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区块链技术原理</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区块链的运行机制包括共识机制、激励机制和治理机制。其中，共识机制是区块链的核心，通过特定的算法和规则确保所有参与者对数据的认可和信任；激励机制则通过奖励机制鼓励参与者积极参与区块链的建设和维护；治理机制则是对区块链进行管理和规范的机制，确保区块链的健康有序发展。</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区块链运行机制</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区块链技术应用领域</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降低交易成本</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增强透明度</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促进信任建立</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提高数据安全性</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区块链技术价值</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目前，区块链技术已经应用于金融、供应链管理、物联网、知识产权保护等多个领域。其中，金融领域是区块链技术应用最为广泛的领域之一，包括数字货币、支付结算、证券发行与交易等多个方面。</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区块链技术的价值主要体现在以下几个方面</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区块链采用密码学技术保证数据传输和访问的安全，提高了数据的安全性。</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区块链的去中心化特点可以降低交易成本，提高交易效率。</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区块链上的数据对所有参与者公开透明，增强了信息的透明度和可信度。</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区块链技术的不可篡改特点可以促进信任建立，降低信任成本。</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区块链技术应用领域及价值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大客户营销管理现状与挑战</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当前大客户管理缺乏对客户关系的深入理解和有效维护，导致客户满意度下降和客户流失。</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客户关系管理不足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营销手段单一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信息不对称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125" r="8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传统的营销手段如广告、促销等已无法满足大客户的个性化需求，缺乏创新和多样性。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企业与大客户之间存在信息不对称问题，使得企业难以准确把握客户需求和市场变化。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大客户营销管理现状及问题分析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16" b="231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大客户对服务质量和个性化需求的要求不断提高，企业需要不断改进服务质量和提升创新能力以适应市场变化。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随着科技的发展，新的技术手段如大数据、人工智能等为企业提供了更多的客户数据和市场信息，有助于企业更精准地把握客户需求和市场趋势。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大客户营销管理面临的挑战与机遇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机遇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挑战</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740" r="20740"/>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数据安全与透明</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区块链技术可以确保客户数据的安全性和透明度，防止数据被篡改或泄露，提高客户信任度。</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智能合约与自动化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通过智能合约，企业可以与客户建立自动执行的合约关系，提高合同执行效率和准确性。同时，区块链技术可以实现营销活动的自动化和智能化，提高营销效率。</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跨部门协作与信息共享</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区块链技术可以打破企业内部部门之间的信息壁垒，实现信息的共享和协同工作，提高企业内部运营效率。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基于区块链技术的大客户营销管理优势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https://d.book118.com/176232103011010044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2024-09-12T05:59:39.655</cp:lastPrinted>
  <dcterms:created xsi:type="dcterms:W3CDTF">2024-09-11T21:59:39Z</dcterms:created>
  <dcterms:modified xsi:type="dcterms:W3CDTF">2024-09-11T21:59:41Z</dcterms:modified>
</cp:coreProperties>
</file>