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03140-B7F7-47D3-9E62-3E4D39231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910BF9-7EE2-4655-B86B-8CC4A278C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6AB5B-327C-499E-9487-6852FBD2C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378A4-9367-4096-BC63-BEE0CC374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A72636-4D83-4A33-922F-2609BF52B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66928E-4368-463C-94E6-E6E69A081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8C3BD9-E574-4E4E-8D50-A76AD213F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61AC71-178E-42A8-A561-2F750A129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3BD658-48BE-4804-8B3D-2087D3CC6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00995-D63F-47AC-9FF3-D7BEB769B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6892BF-D805-452A-9C42-2AB5E7010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23522415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《数字信号处理实验》ppt课件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数字信号处理基础知识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实验步骤与操作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掌握数字信号处理的基本原理和算法。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学会使用数字信号处理软件进行信号处理和分析。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了解数字信号处理在实际应用中的重要性。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学习如何使用数字信号处理软件采集和生成各种类型的信号，如正弦波、方波、三角波等。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信号的采集与生成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信号的频域分析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信号的滤波处理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信号的重构与逆变换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学习如何使用数字信号处理软件对信号进行频域分析，如傅里叶变换、频谱分析等。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学习如何使用数字信号处理软件对信号进行滤波处理，如低通滤波、高通滤波、带通滤波等。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学习如何使用数字信号处理软件对信号进行逆变换和重构，如逆傅里叶变换等。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熟练掌握数字信号处理软件的使用方法。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对实验数据进行详细的分析和处理，并得出相应的结论。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根据实验结果，对数字信号处理在实际应用中的优缺点进行评估。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数字信号处理基础知识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确定信号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信号在时间上是确定的，可以用数学函数描述。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随机信号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信号在时间上是随机的，不能用数学函数描述。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连续信号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信号的时间和幅度都是连续的。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离散信号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信号的时间和幅度都是离散的。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频谱分析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描述信号在各个频率上的能量分布。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频谱密度函数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傅里叶变换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频域滤波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通过改变信号的频谱密度函数来改变信号的特性。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将信号分解为不同频率的正弦波的叠加。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将时域信号转换为频域信号的方法。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信号的频域分析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126123" y="2528325"/>
            <a:ext cx="1114261" cy="54949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 flipH="1" flipV="1">
            <a:off x="3619708" y="2149584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 flipH="1" flipV="1">
            <a:off x="3546556" y="2149584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3253" y="4332315"/>
            <a:ext cx="1526385" cy="54949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5886390" y="2530990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5959541" y="2528325"/>
            <a:ext cx="2732229" cy="2732229"/>
          </a:xfrm>
          <a:custGeom>
            <a:rect l="l" t="t" r="r" b="b"/>
            <a:pathLst>
              <a:path w="1905000" h="1905000">
                <a:moveTo>
                  <a:pt x="0" y="1905000"/>
                </a:moveTo>
                <a:lnTo>
                  <a:pt x="0" y="809625"/>
                </a:lnTo>
                <a:cubicBezTo>
                  <a:pt x="0" y="372428"/>
                  <a:pt x="372428" y="0"/>
                  <a:pt x="809625" y="0"/>
                </a:cubicBezTo>
                <a:cubicBezTo>
                  <a:pt x="1182052" y="0"/>
                  <a:pt x="1619250" y="372428"/>
                  <a:pt x="1619250" y="809625"/>
                </a:cubicBezTo>
                <a:lnTo>
                  <a:pt x="1619250" y="952500"/>
                </a:lnTo>
                <a:lnTo>
                  <a:pt x="1905000" y="952500"/>
                </a:lnTo>
                <a:lnTo>
                  <a:pt x="1428750" y="1428750"/>
                </a:lnTo>
                <a:lnTo>
                  <a:pt x="952500" y="952500"/>
                </a:lnTo>
                <a:lnTo>
                  <a:pt x="1238250" y="952500"/>
                </a:lnTo>
                <a:lnTo>
                  <a:pt x="1238250" y="809625"/>
                </a:lnTo>
                <a:cubicBezTo>
                  <a:pt x="1238250" y="578168"/>
                  <a:pt x="1041082" y="381000"/>
                  <a:pt x="809625" y="381000"/>
                </a:cubicBezTo>
                <a:cubicBezTo>
                  <a:pt x="612457" y="381000"/>
                  <a:pt x="381000" y="612457"/>
                  <a:pt x="381000" y="809625"/>
                </a:cubicBezTo>
                <a:lnTo>
                  <a:pt x="381000" y="19050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94806" y="2528325"/>
            <a:ext cx="1114261" cy="54949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241756" y="3047415"/>
            <a:ext cx="1251636" cy="1251636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333339" y="3138998"/>
            <a:ext cx="1068469" cy="106846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98609" y="3047415"/>
            <a:ext cx="1251636" cy="1251636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790192" y="3138998"/>
            <a:ext cx="1068469" cy="10684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056768" y="3395530"/>
            <a:ext cx="535319" cy="535319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619708" y="3455143"/>
            <a:ext cx="465990" cy="46599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1942" y="148813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DFT的定义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1942" y="2025723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将离散时间信号转换为频域表示的方法。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1942" y="5128620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DFT的快速算法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1942" y="5650061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如快速傅里叶变换（FFT）算法。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26047" y="5075080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DFT的应用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06274" y="5596521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如频谱分析、滤波等。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26047" y="143459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DFT的性质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06274" y="1972183"/>
            <a:ext cx="390583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如线性、时移、频移等性质。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离散傅里叶变换（DFT）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59251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快速傅里叶变换（FFT）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69823"/>
            <a:ext cx="2267763" cy="1218088"/>
            <a:chOff x="763829" y="2569823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69823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一种快速计算DFT的算法。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63829" y="2079489"/>
            <a:ext cx="2267763" cy="490334"/>
            <a:chOff x="763829" y="2079489"/>
            <a:chExt cx="2267763" cy="490334"/>
          </a:xfrm>
        </p:grpSpPr>
        <p:sp>
          <p:nvSpPr>
            <p:cNvPr id="28" name="TextBox 28"/>
            <p:cNvSpPr txBox="1"/>
            <p:nvPr/>
          </p:nvSpPr>
          <p:spPr>
            <a:xfrm>
              <a:off x="763829" y="2079489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FFT的定义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864089" y="5221258"/>
            <a:ext cx="2267763" cy="1218088"/>
            <a:chOff x="2864089" y="5221258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2864089" y="522125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可以采用递归或迭代的方式实现。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64089" y="4730924"/>
            <a:ext cx="2267763" cy="490334"/>
            <a:chOff x="2864089" y="4730924"/>
            <a:chExt cx="2267763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2864089" y="4730924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FFT的实现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822697" y="5221258"/>
            <a:ext cx="2267763" cy="1218088"/>
            <a:chOff x="6822697" y="5221258"/>
            <a:chExt cx="2267763" cy="1218088"/>
          </a:xfrm>
        </p:grpSpPr>
        <p:sp>
          <p:nvSpPr>
            <p:cNvPr id="34" name="TextBox 34"/>
            <p:cNvSpPr txBox="1"/>
            <p:nvPr/>
          </p:nvSpPr>
          <p:spPr>
            <a:xfrm>
              <a:off x="6822697" y="522125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广泛应用于信号处理、图像处理等领域。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22697" y="4730924"/>
            <a:ext cx="2267763" cy="490334"/>
            <a:chOff x="6822697" y="4730924"/>
            <a:chExt cx="226776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6822697" y="4730924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FFT的应用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972595" y="2785723"/>
            <a:ext cx="2267763" cy="1218088"/>
            <a:chOff x="8972595" y="2785723"/>
            <a:chExt cx="2267763" cy="1218088"/>
          </a:xfrm>
        </p:grpSpPr>
        <p:sp>
          <p:nvSpPr>
            <p:cNvPr id="38" name="TextBox 38"/>
            <p:cNvSpPr txBox="1"/>
            <p:nvPr/>
          </p:nvSpPr>
          <p:spPr>
            <a:xfrm>
              <a:off x="8972595" y="2785723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利用分治策略将DFT的计算复杂度从$O(N^2)$降低到$O(Nlog N)$。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972595" y="2295389"/>
            <a:ext cx="2267763" cy="490334"/>
            <a:chOff x="8972595" y="2295389"/>
            <a:chExt cx="226776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8972595" y="2295389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FFT的原理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3096623" y="2700021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187548" y="1104984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5686896" y="2660051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7186254" y="1513484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803631" y="2055449"/>
            <a:ext cx="461677" cy="550831"/>
            <a:chOff x="7803631" y="2055449"/>
            <a:chExt cx="461677" cy="550831"/>
          </a:xfrm>
        </p:grpSpPr>
        <p:sp>
          <p:nvSpPr>
            <p:cNvPr id="46" name="Freeform 46"/>
            <p:cNvSpPr/>
            <p:nvPr/>
          </p:nvSpPr>
          <p:spPr>
            <a:xfrm>
              <a:off x="7969842" y="2161366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803631" y="2055449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3615463" y="3242807"/>
            <a:ext cx="664559" cy="579787"/>
            <a:chOff x="3615463" y="3242807"/>
            <a:chExt cx="664559" cy="579787"/>
          </a:xfrm>
        </p:grpSpPr>
        <p:sp>
          <p:nvSpPr>
            <p:cNvPr id="49" name="Freeform 49"/>
            <p:cNvSpPr/>
            <p:nvPr/>
          </p:nvSpPr>
          <p:spPr>
            <a:xfrm>
              <a:off x="3615463" y="3382158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961125" y="3242807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1" name="Group 51"/>
          <p:cNvGrpSpPr/>
          <p:nvPr/>
        </p:nvGrpSpPr>
        <p:grpSpPr>
          <a:xfrm>
            <a:off x="6456418" y="3388259"/>
            <a:ext cx="577690" cy="614458"/>
            <a:chOff x="6456418" y="3388259"/>
            <a:chExt cx="577690" cy="614458"/>
          </a:xfrm>
        </p:grpSpPr>
        <p:sp>
          <p:nvSpPr>
            <p:cNvPr id="52" name="Freeform 52"/>
            <p:cNvSpPr/>
            <p:nvPr/>
          </p:nvSpPr>
          <p:spPr>
            <a:xfrm>
              <a:off x="6794364" y="3388259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6456418" y="3573425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6595864" y="3689344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6703972" y="3639147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5010292" y="1832578"/>
            <a:ext cx="559445" cy="701972"/>
            <a:chOff x="5010292" y="1832578"/>
            <a:chExt cx="559445" cy="701972"/>
          </a:xfrm>
        </p:grpSpPr>
        <p:sp>
          <p:nvSpPr>
            <p:cNvPr id="57" name="Freeform 57"/>
            <p:cNvSpPr/>
            <p:nvPr/>
          </p:nvSpPr>
          <p:spPr>
            <a:xfrm>
              <a:off x="5401504" y="1832578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5183885" y="1928296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5010292" y="2189448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实验步骤与操作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https://d.book118.com/176235224154010044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2024-09-13T04:09:17.495</cp:lastPrinted>
  <dcterms:created xsi:type="dcterms:W3CDTF">2024-09-12T20:09:17Z</dcterms:created>
  <dcterms:modified xsi:type="dcterms:W3CDTF">2024-09-12T20:09:19Z</dcterms:modified>
</cp:coreProperties>
</file>