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D580A-A583-4231-9FF6-0919B351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C3616-20FF-4ABC-817A-B56291B83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F9010-D355-4613-947E-300D51B66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BF968-9BE9-4728-AEA5-7E05CC187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F330A9-759C-435B-B5F5-D8B82049F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4C0748-EFEF-4087-82C2-FB8CC4239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54B06-22F9-4919-AD60-531214BDA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50161-5E81-45F0-87BA-8DD8AA79B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BCF92-6011-490D-B269-23E9DB6DA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5AA35-31B0-47F3-97E8-90A5D37AA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1DC50-79AC-4568-9185-CA3791DA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4002505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如何预防冬季流感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了解流感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预防流感的误区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了解流感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体温升高，可能超过38°C。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干咳或有痰。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喉咙红肿、疼痛。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肌肉疼痛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全身乏力、酸痛。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头部钝痛或剧烈头痛。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恶心和呕吐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食欲不振，可能伴有腹泻。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通过咳嗽、打喷嚏或说话时产生的飞沫传播。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通过接触被病毒污染的物品或表面，然后再触摸自己的口、鼻或眼睛传播。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在封闭、通风不良的环境中，病毒可以在空气中长时间悬浮，增加传播风险。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老年人、儿童、孕妇和身体虚弱的人来说，流感可能引发严重的并发症，如肺炎、心脏疾病等。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身体虚弱的人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流感可能导致身体不适、发热和肌肉疼痛等症状，影响学习和工作效率。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流感的爆发会对社会和经济造成负担，如医疗资源紧张、生产力的下降等。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社会经济负担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预防流感的方法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55" r="1645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这些部位是病毒进入体内的主要途径，尽量减少对这些部位的触摸。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79" b="216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261" b="162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676" b="276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避免前往人群密集的场所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如商场、电影院等，减少感染机会。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与感染流感的人保持距离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如果知道有人感染了流感，尽量与其保持距离，避免接触。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保持良好的家庭卫生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定期清洁和消毒家居物品表面，特别是经常接触的物品，如门把手、手机、键盘等。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每年接种流感疫苗：疫苗可以降低感染流感病毒的风险，并减轻感染后的症状。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了解疫苗接种禁忌：在接种疫苗前，应咨询医生，了解自己是否适合接种疫苗。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925" b="109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鼓励家庭成员和周围的人接种疫苗：这样可以共同降低感染流感的几率。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接种流感疫苗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https://d.book118.com/176240025055010041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2024-09-08T04:38:06.593</cp:lastPrinted>
  <dcterms:created xsi:type="dcterms:W3CDTF">2024-09-07T20:38:06Z</dcterms:created>
  <dcterms:modified xsi:type="dcterms:W3CDTF">2024-09-07T20:38:08Z</dcterms:modified>
</cp:coreProperties>
</file>