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C179E-EEB2-4D70-BEB0-9B90DECED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C1A0B-63B4-4418-B044-A51D1E08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38204-B585-4268-9DB3-4ED171D7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E6D9A-8180-45EA-81D7-72E14D08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1DB2D-6957-45F7-AFD3-8361440B4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9E88B-45B2-4748-AB88-B4691FDC4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3DB59-35C5-4A0D-8984-0F674AB5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9A459-5917-471E-BC62-FFDD4F8D2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2DC06-1192-4F5E-BD33-1E6B37863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A4260-4243-41FE-BA5F-5FA100AA9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2A496-EEC5-45E2-93E6-7577C39C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40053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2023年广播电视台年度总结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工作业绩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在2023年，我们共制作了50档节目，涵盖新闻、综艺、纪录片等多个类型，满足了不同观众的需求。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节目质量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通过优化制作流程、提高技术水平，我们成功打造了多档高品质节目，其中《城市脉搏》和《文化探秘》获得了观众和业界的高度评价。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创新尝试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在节目制作方面，我们积极尝试创新，推出了一系列互动性强的节目，如《观众点播台》，让观众能够参与到节目中来，提高了节目的趣味性和参与度。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节目制作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广告业务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在广告业务方面，我们实现了全年广告收入增长20%的目标，其中品牌广告和植入式广告成为主要的收入来源。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广告客户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我们吸引了众多知名品牌成为合作伙伴，包括汽车、房地产、电商等行业的客户，提升了广播电视台的知名度和影响力。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在广告形式上，我们不断创新，推出了多种新型广告形式，如互动广告和虚拟现实广告，提高了广告的传播效果和观众体验。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互动渠道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在2023年，我们进一步拓展了观众互动渠道，通过微博、微信、APP等多种方式与观众进行互动，及时收集观众反馈和建议。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我们策划了一系列互动活动，如“我为节目献计策”、“幸运观众”等，吸引了大量观众参与，增强了观众的忠诚度和参与度。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观众反馈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在观众反馈方面，我们认真倾听观众的声音，及时调整和改进节目内容和形式，以满足观众的需求和期望。同时，我们也积极回应观众的投诉和建议，加强与观众的沟通和交流。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观众互动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针对不同岗位的员工，提供专业技能和知识培训，提升团队的专业水平和工作效率。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加强员工之间的沟通与协作能力，提高团队整体执行力。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培养员工良好的职业素养和责任心，增强团队凝聚力。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组织各类团建活动，增进员工之间的了解和信任，提高团队凝聚力。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团建活动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在重要节日组织庆祝活动，增强员工的归属感和团队氛围。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节日庆祝活动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举办各类知识竞赛，激发员工的学习热情和团队合作精神。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知识竞赛活动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根据业务发展需求，制定详细的招聘计划，引进优秀人才。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通过严格的选拔程序，挑选具备专业技能和良好职业素养的人才。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人才选拔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提供具有竞争力的薪酬福利和晋升机会，吸引和留住优秀人才。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人才激励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https://d.book118.com/176240053052010103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2024-09-28T13:00:39.708</cp:lastPrinted>
  <dcterms:created xsi:type="dcterms:W3CDTF">2024-09-28T05:00:39Z</dcterms:created>
  <dcterms:modified xsi:type="dcterms:W3CDTF">2024-09-28T05:00:42Z</dcterms:modified>
</cp:coreProperties>
</file>