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15444-9F2F-4B5A-BE3C-E137820AD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76A1A-C7FF-4FAF-BAE9-D977BE1B4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7AE2-31D8-467A-B46F-6E0815D9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60261-EC91-4834-9F60-C5A3AFDD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63239-961C-4241-BE49-1AC6FD81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FC393-70DD-4A86-BAD3-6E161C41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434AE-7A4D-42A4-BBEA-0DB8AC8E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3CA51-2ED8-4819-9D3A-3F53F765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F9EB5-AEB0-4D30-A1ED-80E7D211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564AC-20DF-428C-BE46-D2235362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50AEB-C987-499E-9DAA-F49F25A9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40240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罗兰贝格五矿人员激励机制课件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罗兰贝格五矿人员激励机制的具体措施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罗兰贝格五矿人员激励机制的实施效果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罗兰贝格五矿人员激励机制的改进建议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探讨罗兰贝格五矿人员激励机制的目的，旨在提高员工的工作积极性和企业整体绩效。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随着市场竞争的加剧，人员激励机制在企业管理中的地位日益凸显，特别是在人力资源管理和企业可持续发展方面。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732" r="1173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人员激励机制是指通过一系列奖励和激励措施，激发员工的工作积极性和创造力，从而实现企业目标的管理手段。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一个有效的人员激励机制能够提高员工的归属感和忠诚度，增强企业凝聚力和竞争力，促进企业长期稳定发展。同时，激励机制有助于引导员工行为，促进个人目标与企业目标的统一，提升整体绩效。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人员激励机制的定义和重要性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激发员工的工作积极性和创造力，提高员工的工作效率和忠诚度，促进企业的可持续发展。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公平、公正、激励与约束相结合，物质激励与精神激励相结合，个性化与差异化相结合。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激励机制的构成要素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包括基本工资、绩效工资、奖金、福利等，是激励机制的核心要素。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奖励制度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对优秀员工进行表彰和奖励，树立榜样和标杆。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晋升机制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通过职位晋升、职称晋升等方式，激发员工的职业发展动力。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提供各种培训和发展机会，提升员工的专业技能和个人素质。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适用于罗兰贝格五矿集团及其下属子公司、分支机构等。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罗兰贝格五矿集团全体员工，包括正式员工、实习生、派遣员工等。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罗兰贝格五矿人员激励机制的具体措施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https://d.book118.com/176240240041010033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2024-09-01T18:16:16.693</cp:lastPrinted>
  <dcterms:created xsi:type="dcterms:W3CDTF">2024-09-01T10:16:16Z</dcterms:created>
  <dcterms:modified xsi:type="dcterms:W3CDTF">2024-09-01T10:16:18Z</dcterms:modified>
</cp:coreProperties>
</file>