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8D26A-D33A-4AAA-9BD9-6C711EBD9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A2090-11FB-44DD-986F-BD5C37E31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28DC8-BEC9-437B-B80D-EBD4C3B92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1097C-130A-48C6-B709-64A4525A4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7FE243-83D2-4CA2-BB3E-454052BFC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C8133E-77F6-4D68-8465-B0D53313F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E245CD-B932-475F-BCE7-E9301B953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0715D-7725-4345-89F4-D798996A6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91D99-0658-4294-81E4-0336AD389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F5D17-7AD3-4366-8AA9-88248B0DD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37CBE-16A1-44F1-9DA6-B66FFA662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4115521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护理工作的核心技能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护理工作的伦理与法规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不同场景下的护理工作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护理工作的发展趋势与挑战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生活照顾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护理工作的定义与职责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对病人的生命体征进行监测，及时发现病情变化，并向医生汇报。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协助病人进行日常生活，如饮食、洗漱、穿衣等。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根据病人的病情和康复计划，指导病人进行适当的运动和训练。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护理工作是指在医疗场所和家庭环境中，为病人、老人、儿童等提供专业的护理服务，包括病情观察、生活照顾、康复指导等。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护理工作起源于古代，最初是由家庭成员或志愿者来照顾病人。随着医学的发展，专业的护理人员逐渐成为医疗团队中不可或缺的一部分。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现代护理工作已经从单纯的疾病护理扩展到健康促进、康复指导等领域，护理人员需要不断更新知识和技能，以适应社会和医学的发展。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需要团队合作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护理人员需要与医生、药师、康复师等其他医疗专业人员密切合作，共同为病人提供最佳的医疗服务。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需要高度的责任心和同情心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护理人员需要具备高度的责任心和同情心，关心病人的需求和痛苦，为病人提供温暖和专业的护理服务。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护理工作需要随时应对病人的病情变化，工作压力较大。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748" b="1674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护理工作的职业特点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护理工作的核心技能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基础护理技能是护理工作的基石，包括日常的清洁、喂食、翻身、拍背等基本操作。这些技能需要护理人员熟练掌握，以确保患者的舒适和安全。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护理人员需要了解如何正确使用各种医疗器械，如注射器、输液器等，以及如何正确执行医嘱，如给药、采血等。此外，护理人员还需要了解如何进行基本的病情观察和记录。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急救护理技能是护理工作中非常重要的一部分，包括心肺复苏、止血、包扎等紧急处理措施。护理人员需要熟练掌握这些技能，以便在紧急情况下能够迅速采取正确的措施，为患者争取宝贵的救治时间。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急救护理技能还包括对各种突发状况的应对，如过敏反应、癫痫发作等。护理人员需要了解如何识别这些状况，并及时采取相应的处理措施。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康复护理技能主要涉及患者的康复期护理，包括肢体康复、语言康复、心理康复等。护理人员需要了解各种康复手段和方法，以便协助医生制定和执行康复计划。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此外，护理人员还需要了解如何为患者提供生活照顾和日常护理，如协助患者进行日常活动、指导患者进行功能锻炼等。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心理护理技能是护理工作中不可或缺的一部分，主要涉及患者的心理支持和疏导。护理人员需要了解如何与患者进行有效的沟通，以及如何缓解患者的焦虑和恐惧情绪。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心理护理技能还包括对患者的认知情况进行了解和评估，以便为患者提供有针对性的心理支持和干预措施。此外，护理人员还需要了解如何为患者提供家庭支持和社区资源链接。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护理工作的伦理与法规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https://d.book118.com/176241155213010054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2024-09-22T01:57:49.668</cp:lastPrinted>
  <dcterms:created xsi:type="dcterms:W3CDTF">2024-09-21T17:57:49Z</dcterms:created>
  <dcterms:modified xsi:type="dcterms:W3CDTF">2024-09-21T17:57:51Z</dcterms:modified>
</cp:coreProperties>
</file>