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97E2E-E5AD-431B-9160-5E631C9B8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19DF80-0DF7-4712-810C-8524E5D7F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7824C-D311-4411-93CE-471031142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8CF7EC-5C10-499F-A3EE-E804BE97E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5C674F-219A-4367-9FD5-4F4B146BE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A3ECBE-BDAB-43F3-BDD2-1F8FBF944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FFFCDE-4497-4E40-A896-A2B43A514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CC7E12-FC39-41DA-8E7D-6BD70AA9F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0F426-17AF-42C7-B7C8-7246717CA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BEB4E1-9AB9-4507-8B5B-808140DEE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71612-78A0-4021-9D39-CECAB7715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24202400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安全管理办法在塑料制品生产中的实践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塑料制品生产现状及安全风险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安全管理体系建设与实践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生产设备安全管理与维护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原材料及产品质量安全管理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生产现场安全管理与监控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应急预案制定与演练实施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塑料制品生产现状及安全风险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767" b="17767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塑料制品生产行业是一个庞大的产业，涉及众多企业和从业人员，产品广泛应用于日常生活和工业生产各个领域。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塑料制品生产主要包括原料准备、成型、加工、装配等环节，涉及多种工艺和设备。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随着环保要求的提高和技术的不断进步，塑料制品生产行业正朝着绿色、智能、高端的方向发展。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塑料制品生产行业概况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火灾爆炸风险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塑料制品生产过程中使用的原料和半成品多具有易燃易爆特性，一旦泄露或遇到火源，极易引发火灾或爆炸事故。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机械伤害风险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生产设备如注塑机、挤出机、切割机等在运行过程中可能产生机械伤害，如卷入、撞击、割伤等。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电气安全风险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电气设备故障或违规操作可能导致触电、电气火灾等事故。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有毒有害物质风险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部分塑料制品生产过程中可能产生有毒有害物质，如废气、废水、废渣等，对环境和人体健康造成危害。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生产过程中主要安全风险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通过实施安全管理办法，可以识别和控制生产过程中的各种安全风险，降低事故发生的概率，保障员工的生命安全。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安全管理办法有助于规范生产流程，减少因安全事故造成的停工和延误，提高生产效率。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安全管理办法是企业社会责任的重要体现，有助于提升企业形象和品牌价值，促进企业的可持续发展。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安全管理体系建设与实践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建立健全安全管理体系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依据国家相关法律法规和标准，结合企业实际，建立包括安全管理制度、安全操作规程、应急预案等在内的完整安全管理体系。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明确安全管理职责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设立安全管理机构，配备专职安全管理人员，明确各级管理人员和操作人员的安全管理职责。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实施风险管理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定期开展风险评估，识别潜在危险源和风险点，制定风险控制措施，降低事故发生的可能性。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安全管理体系框架设计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58" r="14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严格事故处理和责任追究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对发生的安全事故进行认真调查处理，按照“四不放过”原则追究相关人员的责任。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制定安全生产责任制度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明确各级管理人员和操作人员的安全生产责任，签订安全生产责任书，确保责任到人。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加强安全检查和隐患排查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定期开展安全检查，及时发现和整改安全隐患，确保生产过程中的安全。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安全生产责任制落实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对新员工和转岗员工进行三级安全教育，对在岗员工进行定期安全培训，提高员工的安全意识和操作技能。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加强安全培训教育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通过宣传标语、安全知识竞赛、应急演练等多种形式，营造企业关注安全、重视安全的文化氛围。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营造企业安全文化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建立员工安全提案制度，鼓励员工提出安全改进建议，激发员工参与安全管理的积极性。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鼓励员工参与安全管理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安全培训与文化建设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生产设备安全管理与维护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设备验收制度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建立设备验收制度，对采购的设备进行严格的验收，确保设备质量合格、安全可靠。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设备档案管理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对每台设备建立档案，记录设备的采购、安装、调试、验收、使用、维护、保养、检修以及报废等全过程。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严格执行设备采购程序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确保采购的设备符合国家安全标准、行业标准和企业标准。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39" r="16239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设备采购与验收标准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制定设备操作规程，明确设备的操作步骤、注意事项和异常情况处理措施。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设备操作规程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583" r="18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设备维护保养计划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设备维修管理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根据设备使用情况和维护保养要求，制定设备维护保养计划，定期对设备进行维护保养。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建立设备维修管理制度，对设备故障进行及时维修，确保设备正常运行。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设备运行维护与保养制度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设备故障应急预案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制定设备故障应急预案，明确设备故障时的应急处理措施和责任人。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设备故障报告制度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建立设备故障报告制度，对设备故障进行及时报告和记录，为后续维修提供参考。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设备故障原因分析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对设备故障进行深入分析，找出故障原因，采取措施避免类似故障再次发生。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原材料及产品质量安全管理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https://d.book118.com/176242024005010045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2024-09-13T16:53:13.423</cp:lastPrinted>
  <dcterms:created xsi:type="dcterms:W3CDTF">2024-09-13T08:53:13Z</dcterms:created>
  <dcterms:modified xsi:type="dcterms:W3CDTF">2024-09-13T08:53:15Z</dcterms:modified>
</cp:coreProperties>
</file>