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472E3E-3420-46E0-B405-A64F4AE82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8B05E2-6220-4464-AD94-6A1B1ECBF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EF314A-C77C-4261-B717-440D53B58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EFEAC9-59FA-486F-B24A-659A2E153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3DA5E6-2447-41DA-A799-8AAA1FF20C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3577B5-E49A-424A-979F-3ABE8B8B9C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16F9EC-1F15-4F86-9FD6-23899BDDDE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292117-6BDF-4BB3-B9A8-C1CC2E13DA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E4391-06FD-4F86-B25B-DA10CC8E0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D380B7-5CF2-444C-B576-3E52AA2490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D7D64-349C-4283-AE7B-F2D9A24BF3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42233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智能教育数据驱动学习的新领域</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汇报时间：2024-01-18</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智能教育概述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数据驱动学习的原理与方法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智能教育在数据驱动学习中的应用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数据驱动学习的挑战与未来发展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42" r="83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随着互联网和大数据技术的飞速发展，教育正经历着前所未有的变革。智能教育作为信息化时代的新产物，为个性化、高效化的教学提供了可能。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通过收集、分析和利用学生的学习数据，教师可以更准确地了解学生的学习状态和需求，从而提供更有针对性的教学干预，提高教学效果。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数据驱动学习的优势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信息化时代的教育变革</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在智能教育领域，国外的研究起步较早，已经形成了相对成熟的理论体系和实践应用。例如，美国Knewton公司的智能教学平台可以根据学生的学习数据提供个性化的学习路径和资源推荐。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国内对智能教育的研究和应用也逐渐兴起。一些互联网公司和教育机构开始尝试利用大数据和人工智能技术改进教学方式，提高教学效果。然而，与国外相比，国内的研究和实践尚处于初级阶段，需要进一步加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1274" r="31274"/>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本文旨在探讨智能教育在数据驱动学习领域的应用及其对学生学习效果的影响。通过实证研究和案例分析，揭示数据驱动学习的内在机制和有效性，为教育实践提供理论支持和实证依据。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本文的研究不仅有助于推动智能教育领域的理论发展，还能为教育实践提供有益的参考和借鉴。通过改进教学方式和提高教学效果，智能教育有潜力为培养创新型人才和推动社会进步做出重要贡献。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智能教育概述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智能教育是利用人工智能、大数据等先进技术，构建个性化、高效、互动的教学环境，实现教育资源优化配置，提升教学效果和学生学习体验的一种新型教育方式。</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定义</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智能教育能够根据每个学生的学习情况、能力、兴趣等因素，提供个性化的学习内容和教学方法。</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个性化</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通过智能化的教学管理和资源调度，提高教学效率，减少教师和学生的时间和精力浪费。</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高效性</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智能教育强调学生与学生、学生与教师之间的互动交流，促进知识的传递和共享。</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互动性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智能教育的定义与特点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早期的智能教育主要体现在计算机辅助教学和在线教育的初步尝试。</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萌芽阶段</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随着互联网和移动设备的普及，在线教育开始蓬勃发展，出现了大量在线教育平台和课程。</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发展阶段</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近年来，随着人工智能、大数据等技术的快速发展和应用，智能教育进入了成熟阶段，实现了个性化、精准化的教学和评估。</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成熟阶段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智能教育的发展历程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包括机器学习、深度学习等，用于构建智能化的教学模型和学生模型，实现个性化教学和评估。</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人工智能技术</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用于收集、存储、分析和挖掘教育数据，为教学决策和优化提供数据支持。</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大数据技术</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用于实现智能化的问答、对话和交流，提高教学互动性和学生参与度。</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自然语言处理技术</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提供弹性的计算和存储资源，支持智能教育的快速发展和大规模应用。</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云计算技术</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23965" r="23965"/>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智能教育的核心技术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数据驱动学习的原理与方法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4209" r="420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656" r="56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47" b="104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数据驱动学习的基本原理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数据收集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通过教育平台、学习管理系统等渠道收集学生的学习数据。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数据分析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运用统计学、机器学习等方法对收集到的数据进行分析，挖掘学生的学习模式、知识掌握情况等有用信息。</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数据应用</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将分析结果应用于个性化教学、学习反馈、教学评估等方面，以提高教学效果和学生学习成果。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根据学生的学习数据，为其提供定制化的学习资源、教学策略和辅导，以满足学生的个性化需求。</a:t>
            </a:r>
          </a:p>
        </p:txBody>
      </p:sp>
      <p:pic>
        <p:nvPicPr>
          <p:cNvPr id="6" name="Picture 6"/>
          <p:cNvPicPr>
            <a:picLocks noChangeAspect="1"/>
          </p:cNvPicPr>
          <p:nvPr/>
        </p:nvPicPr>
        <p:blipFill>
          <a:blip r:embed="rId2"/>
          <a:srcRect l="21655" r="2165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个性化教学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通过实时监控学生的学习进度和表现，为学生提供及时、准确的学习反馈，帮助学生调整学习策略。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学习反馈</a:t>
            </a:r>
          </a:p>
        </p:txBody>
      </p:sp>
      <p:pic>
        <p:nvPicPr>
          <p:cNvPr id="10" name="Picture 10"/>
          <p:cNvPicPr>
            <a:picLocks noChangeAspect="1"/>
          </p:cNvPicPr>
          <p:nvPr/>
        </p:nvPicPr>
        <p:blipFill>
          <a:blip r:embed="rId3"/>
          <a:srcRect l="14575" r="145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利用历史数据构建预测模型，预测学生的学习成绩、学习需求等，为教师和学生提供有针对性的建议和指导。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预测模型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数据驱动学习的主要方法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个性化</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实时性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数据驱动学习能够根据学生的个性化需求提供定制化的教学方案，提高教学效果。</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数据驱动学习能够实时监控学生的学习进度和表现，为学生提供及时的学习反馈。</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数据驱动学习的优势与局限性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https://d.book118.com/176242233010010050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2024-09-15T03:35:41.381</cp:lastPrinted>
  <dcterms:created xsi:type="dcterms:W3CDTF">2024-09-14T19:35:41Z</dcterms:created>
  <dcterms:modified xsi:type="dcterms:W3CDTF">2024-09-14T19:35:43Z</dcterms:modified>
</cp:coreProperties>
</file>