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DF4B7-F463-4AC7-9444-9B358A1F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02A1-31ED-40D2-BAA7-086624372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52CB8-F403-4A85-BC8C-CEB50DDF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BCCAE-A723-4F8C-AE80-43C83DDB4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F630B-C854-428E-954C-3B5514B6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5B45A-9742-4CF8-8A25-0C1575AA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7BD14-FB7B-4830-A7F1-108236D21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16725-0CA4-4EEA-BE00-CF98BABA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8E68B-0939-4A16-A294-CFE0D335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433FC-4DD2-41CF-89D8-18504A363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212E8-2EEE-4D86-80C1-23D5D5E4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00114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可再生能源的清洁能源技术与环保研修培训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环保理念在可再生能源领域实践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可再生能源包括太阳能、风能、水能、生物质能、地热能等。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近年来，全球可再生能源发展迅速，装机容量和发电量不断增长。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不同国家和地区在可再生能源发展方面存在差异，一些国家和地区已经将可再生能源作为主导能源。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随着科技的不断进步，可再生能源技术不断创新，成本不断降低，效率不断提高。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全球可再生能源发展现状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我国政府高度重视可再生能源发展，出台了一系列支持政策，包括财政补贴、税收优惠、土地政策等。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我国政府制定了可再生能源发展规划，提出了发展目标、重点任务和政策措施。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我国政府积极推动可再生能源并网消纳，加强电网基础设施建设，提高电网接纳能力。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我国可再生能源政策与规划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清洁能源技术原理及应用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利用半导体材料吸收太阳光后产生电子-空穴对，形成电流。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光伏效应原理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包括单晶硅、多晶硅、薄膜电池等，不同组件效率、成本、应用场景各异。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光伏电池组件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包括独立发电系统、并网发电系统、分布式发电系统等，可满足不同用电需求。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光伏发电系统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太阳能光伏发电技术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风力机原理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利用风力驱动风力机旋转，通过增速器将旋转速度提升，驱动发电机发电。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风力发电机类型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包括水平轴风力发电机和垂直轴风力发电机，各有优缺点。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风能发电场规划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需考虑风能资源、地形、气候等因素，进行合理布局和选址。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水电站类型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包括坝式水电站、引水式水电站、混合式水电站等，各有特点。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水力发电与水资源综合利用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需考虑防洪、灌溉、航运等多方面的综合利用。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水力发电原理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利用水流驱动水轮机旋转，进而带动发电机发电。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生物质能转化技术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包括直接燃烧、热化学转化（气化、液化）、生物化学转化（发酵）等。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主要包括农作物秸秆、林业废弃物、畜禽粪便等有机废弃物。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可用于发电、供热、交通燃料等领域，具有广阔的市场前景。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生物质能利用技术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环保理念在可再生能源领域实践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52" b="61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通过技术创新、产业转型等手段，降低能源消耗和减少温室气体排放，实现经济可持续发展。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将环境保护作为经济发展的重要目标，推动绿色产业、绿色技术和绿色市场的发展，构建资源节约型、环境友好型社会。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低碳经济与绿色发展战略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绿色发展战略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低碳经济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https://d.book118.com/177000114160006042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2024-09-16T10:12:50.976</cp:lastPrinted>
  <dcterms:created xsi:type="dcterms:W3CDTF">2024-09-16T02:12:50Z</dcterms:created>
  <dcterms:modified xsi:type="dcterms:W3CDTF">2024-09-16T02:12:53Z</dcterms:modified>
</cp:coreProperties>
</file>