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AF644-F2F4-409C-9442-41D62C760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A49E1-5008-431B-93D2-88859FC3B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E48E7-1FBA-40B1-BA9F-4EBC6AAF2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535B8-F653-4AC6-AC63-EF8EE3951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158514-B083-44DF-A153-0EBC90D22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3FA42-2718-45A8-A891-FEC074C81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A538DD-EEAA-4415-B350-648BB0A3C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9003D-9DC5-4A60-937B-D3FD5D6B1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1C3BF-FAF7-4C09-8025-BFB29F2B8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5F1E4-49F1-49FC-A61E-2B7811EDF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98DB7-6EDC-4740-97DA-F398BFAEA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03031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2024年针灸行业培训资料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针灸基本理论与技能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针灸临床实践与案例分析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针灸安全与风险防范措施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针灸科研与学术动态追踪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针灸文化传承与创新发展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针灸作为中医药学的重要组成部分，近年来在全球范围内得到了广泛的关注和应用，行业规模持续扩大。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针灸师数量不断增加，专业水平参差不齐，高素质针灸师供不应求。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针灸服务逐渐从单一的诊所模式向多元化发展，如社区健康中心、康复中心、养老院等机构也开始提供针灸服务。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服务模式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随着全球对中医药学的认可度不断提高，针灸作为非药物疗法在国际市场上具有广阔的发展空间。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行业现状及前景分析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687" b="296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国内外针灸发展对比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传承与创新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国内针灸在传承古代经典的同时，注重与现代医学相结合，推动针灸理论和技术创新；而国外针灸则更注重实践应用和技术培训。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法规与政策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国内针灸行业法规和政策逐步完善，为行业发展提供了有力保障；国外针灸行业法规和政策因国家和地区而异，整体相对宽松。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教育与培训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国内针灸教育逐渐规范化，高等中医药院校和培训机构众多；国外针灸教育则以短期培训和在职教育为主，缺乏系统性和规范性。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针灸作为中医药学的代表，将在国际市场上得到更广泛的认可和应用，推动针灸行业的国际化发展。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消费者对针灸服务的个性化需求将不断增加，如定制化治疗方案、私人针灸师等。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针灸服务将逐渐融入更多领域，如康复医学、运动医学、美容医学等，形成多元化服务模式。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随着人工智能、大数据等技术的不断发展，针灸行业将实现智能化技术应用，如智能辅助诊断、治疗方案推荐等。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针灸基本理论与技能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经络是运行气血、联系脏腑和体表及全身各部的通道，是人体功能的调控系统。包括十二经脉、奇经八脉、十二经别、十五络脉等。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介绍常用的穴位定位方法，如骨度分寸法、手指同身寸法、简便取穴法等，以及各部位常用穴位的定位、主治和刺灸方法。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经络学说及穴位定位方法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穴位定位方法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经络学说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包括毫针刺法、三棱针法、皮肤针法、皮内针法等，重点讲解进针手法、行针手法、补泻手法及留针时间等。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包括艾炷灸、艾条灸、温针灸等，介绍各种灸法的操作方法、适应症及注意事项。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灸法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讲解拔罐的方法、适应症及注意事项，包括留罐、走罐、闪罐、刺络拔罐等。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刺法、灸法及拔罐等操作技能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五官科病症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如近视、耳鸣耳聋、鼻炎等常见五官科病症的针灸治疗方案。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儿科病症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如小儿感冒、咳嗽、腹泻、遗尿等常见儿科病症的针灸治疗方案。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妇科病症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如月经不调、痛经、闭经、带下病等常见妇科病症的针灸治疗方案。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内科病症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如感冒、咳嗽、哮喘、胃痛、泄泻、便秘等常见内科病症的针灸治疗方案。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外科病症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如颈椎病、腰椎间盘突出症、肩周炎等常见外科病症的针灸治疗方案。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常见病症针灸治疗方案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针灸临床实践与案例分析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针灸治疗头痛以疏经活络、调和气血为主，常用穴位包括百会、太阳、风池等。对于不同类型的头痛，针灸治疗方案也有所不同。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针灸治疗感冒主要通过刺激相关穴位，调和气血，祛邪扶正，达到缓解症状、治愈疾病的目的。常用穴位包括风池、大椎、合谷等。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针灸治疗失眠主要通过调理脏腑功能、平衡阴阳来达到改善睡眠的目的。常用穴位包括神门、内关、三阴交等。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375" r="14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常见病症针灸治疗实践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针灸治疗不孕不育症具有独特的优势，能够调整生殖系统功能，促进排卵和受孕。常用穴位包括关元、气海、三阴交等。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不孕不育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针灸治疗中风后遗症以疏通经络、调和气血为主，可以促进患肢功能恢复，提高患者生活质量。常用穴位包括肩髃、曲池、合谷等。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中风后遗症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针灸治疗帕金森病能够缓解肌肉僵硬、震颤等症状，提高患者自理能力。常用穴位包括百会、四神聪、风池等。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疑难杂症针灸治疗探讨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https://d.book118.com/177003031065006040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2024-09-12T20:42:38.169</cp:lastPrinted>
  <dcterms:created xsi:type="dcterms:W3CDTF">2024-09-12T12:42:38Z</dcterms:created>
  <dcterms:modified xsi:type="dcterms:W3CDTF">2024-09-12T12:42:40Z</dcterms:modified>
</cp:coreProperties>
</file>