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FFFB4A4-1357-4423-87BF-CC9C0B0E52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698765-2416-4323-9449-52F300D80E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329937D-2566-4CDC-8683-E0A4B8B6FD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CEED94D-171F-46CB-942C-4ABC46ED92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03AACE2-5265-4535-9C0F-BD06001CB3C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6BDD344-72BA-4390-B845-638D341D6A1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83B5BBA-BDB1-438C-8EF0-65B1031E2D1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10AF3C-208A-4291-85B7-C095A3A0DF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59044E-6B4D-4DD6-9457-853DB2773E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7E9039-5D2A-492C-B9F6-AD23A8B68A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519D6A-F646-4615-8149-E334129F73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7005015004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现代微生物工程简介</a:t>
            </a:r>
          </a:p>
        </p:txBody>
      </p:sp>
      <p:sp>
        <p:nvSpPr>
          <p:cNvPr id="3" name="TextBox 3"/>
          <p:cNvSpPr txBox="1"/>
          <p:nvPr/>
        </p:nvSpPr>
        <p:spPr>
          <a:xfrm>
            <a:off x="795421" y="4206240"/>
            <a:ext cx="24003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endParaRPr lang="en-US" sz="2025">
              <a:solidFill>
                <a:srgbClr val="FFFFFF">
                  <a:alpha val="100000"/>
                </a:srgbClr>
              </a:solidFill>
              <a:latin typeface="Microsoft Yahei"/>
              <a:ea typeface="Microsoft Yahei"/>
              <a:cs typeface="Microsoft Yahei"/>
            </a:endParaRPr>
          </a:p>
        </p:txBody>
      </p:sp>
      <p:sp>
        <p:nvSpPr>
          <p:cNvPr id="4" name="TextBox 4"/>
          <p:cNvSpPr txBox="1"/>
          <p:nvPr/>
        </p:nvSpPr>
        <p:spPr>
          <a:xfrm>
            <a:off x="3289655" y="4206240"/>
            <a:ext cx="272415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微生物工程概述</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微生物资源及其利用</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微生物代谢与发酵工程</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基因工程与遗传改造技术</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细胞培养与代谢调控策略</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现代微生物工程发展趋势与挑战</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微生物工程概述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微生物工程是应用微生物学、生物化学、化学工程等学科的原理和方法，利用微生物细胞或其组成部分来生产有用物质或提供服务的综合性技术。</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发展历程</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自20世纪初以来，微生物工程经历了从基础研究到应用研究的转变，逐渐发展成为一门独立的学科。随着基因工程、代谢工程等技术的不断发展，微生物工程的应用领域不断拓展，为现代生物产业提供了重要的技术支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9849" r="19849"/>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生物制药</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生物燃料</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环境治理</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农业应用</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微生物工程应用领域</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利用微生物生产抗生素、激素、疫苗等药物，具有高效、低成本等优点。</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利用微生物处理污水、废气等环境污染物，实现资源的循环利用和环境的改善。</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通过微生物发酵生产乙醇、生物柴油等可再生能源，有助于缓解能源危机和减少环境污染。</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通过微生物肥料、生物农药等提高农作物产量和品质，促进农业可持续发展。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微生物工程作为生物技术的重要组成部分，其研究成果将推动生物技术的整体发展，为人类社会带来更多的福祉。</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推动生物技术发展</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微生物工程的应用将促进传统产业的升级和新兴产业的崛起，为经济发展注入新的活力。</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促进产业升级</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微生物工程在环境治理方面的应用将有助于解决当前面临的环境问题，保护生态环境，实现人与自然的和谐共处。</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解决环境问题</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通过微生物工程生产的药物和保健品将有助于提高人类健康水平，延长寿命，提高生活质量。</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提高人类健康水平</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微生物工程研究意义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微生物资源及其利用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6734" r="6734"/>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22147" r="22147"/>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4815" r="14815"/>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4881" r="14881"/>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微生物资源种类与特点</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包括细菌、真菌、病毒、原生动物和藻类等，种类繁多。</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微生物具有多样化的代谢途径和产物，能合成多种生物活性物质。</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微生物繁殖迅速，能在短时间内达到高密度培养。</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微生物能在各种极端环境中生存，具有极强的适应性。</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种类丰富</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代谢多样</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生长快速</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适应性强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58" r="958"/>
          <a:stretch>
            <a:fillRect/>
          </a:stretch>
        </p:blipFill>
        <p:spPr>
          <a:xfrm>
            <a:off x="4289937"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在食品、医药、化工、冶金等领域广泛应用，如发酵工程、酶工程等。</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工业应用</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作为生物肥料、生物农药等应用于农业生产，提高作物产量和品质。</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农业应用</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用于污水处理、废气治理等环保工程，降低环境污染。</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环保应用</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利用微生物发酵生产生物燃料，如生物柴油、沼气等。</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新能源开发</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微生物资源开发利用现状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收集、保存和分类管理各类微生物菌种资源，确保生物多样性。</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建立微生物菌种库</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加强法规建设</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推广可持续利用技术</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加强国际合作与交流</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制定和完善相关法律法规，规范微生物资源的开发利用行为。</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研发和推广微生物资源可持续利用技术，提高资源利用效率。</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加强与其他国家和地区的合作与交流，共同推进微生物资源的保护与利用工作。</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微生物资源保护策略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微生物代谢与发酵工程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氮代谢途径</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包括氨基酸、核苷酸和蛋白质的合成与分解，是微生物生长和繁殖的基础。</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调控机制</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微生物代谢受到多种因素的调控，如基因表达调控、酶活性调节、代谢物反馈调节等。</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脂类代谢途径</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包括脂肪酸的合成与分解、磷脂代谢等，与微生物细胞膜的构成和功能密切相关。</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糖代谢途径</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包括糖酵解、糖异生和三羧酸循环等，是微生物获取能量的主要途径。</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微生物代谢途径及调控机制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381" r="3338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12" r="3251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5337" r="3533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利用微生物的代谢活动，将原料转化为目标产物的过程，涉及菌种选育、培养基设计、发酵条件优化等方面。</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发酵工程原理</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包括菌种改良技术、发酵过程优化技术、代谢工程技术等，旨在提高目标产物的产量和质量，降低生产成本。</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技术应用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发酵工程原理与技术应用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https://d.book118.com/177005015004006046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2024-09-20T23:15:25.234</cp:lastPrinted>
  <dcterms:created xsi:type="dcterms:W3CDTF">2024-09-20T15:15:25Z</dcterms:created>
  <dcterms:modified xsi:type="dcterms:W3CDTF">2024-09-20T15:15:27Z</dcterms:modified>
</cp:coreProperties>
</file>