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3AFAF-1998-4FF5-B4C3-A04B16EA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0E60F-C8E4-4430-ABA6-D4C456C21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C5208-5853-4660-86E3-6B603FDD8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07481-8356-479A-9DDB-6B4E9F5A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BF3C7-4FA2-4154-B743-D6D310DE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4CD23-777B-4FAB-A778-436F74D86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F1D85-CB26-429F-B042-1A3B57EA3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B37C-F9F9-4C77-806E-29953F0F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173B7-E002-4D17-8613-FEE6E9A2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19F17-B663-4051-8120-2C4EA01DE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CF0FA-1E8E-476B-86A1-81B52836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0504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大数据可视化管控平台建设与应用实例教程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管控平台建设方案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应用实例：智慧城市交通管控系统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应用实例：企业运营监控中心建设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平台优化与扩展方案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15" r="2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大数据时代的到来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随着互联网、物联网等技术的快速发展，数据量呈现爆炸式增长，大数据已经成为新时代的重要特征。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大数据的价值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大数据中蕴含着丰富的信息和价值，通过挖掘和分析大数据，可以为企业和社会带来巨大的商业价值和社会价值。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大数据可视化的重要性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大数据可视化是将大数据转化为直观、易理解的图形化表示的过程，有助于更好地理解和利用大数据。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29" b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可视化技术利用计算机图形学、图像处理、人机交互等技术，将数据映射为图形、图像、动画等视觉元素，以便更好地展示和理解数据。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可视化技术可以帮助用户更好地理解数据，发现数据中的规律和趋势，提高决策效率和准确性。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8301" r="383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分析大数据的来源、类型、格式等，确定数据接入方式和数据处理流程。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对数据进行清洗、整合、转换等处理，以满足可视化展示和分析的需求。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根据业务需求和数据特点，设计合适的可视化图表和界面，以便用户直观地了解数据情况。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提供灵活的交互方式和操作功能，如数据筛选、图表联动、动态展示等，以便用户更好地探索和分析数据。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交互与操作需求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管控平台需求分析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管控平台建设方案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设计冗余备份和故障转移机制，确保平台24小时不间断运行。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将平台划分为数据层、处理层、应用层和展示层，实现模块化开发和松耦合。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采用分布式架构，支持横向扩展，提高系统处理能力和稳定性。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对数据进行清洗、去重、转换等操作，保证数据质量和一致性。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实时流处理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采用流处理技术，对实时数据进行处理和分析，满足实时监控和预警需求。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多源数据接入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支持多种数据源接入，包括关系型数据库、非关系型数据库、API接口等。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多样化图表展示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提供丰富的图表类型，如折线图、柱状图、散点图等，满足不同场景下的数据展示需求。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交互式操作体验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支持数据钻取、筛选、联动等交互式操作，提升用户体验和数据探索效率。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自定义组件开发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提供组件开发接口和规范，支持用户自定义可视化组件，满足个性化需求。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可视化展示组件开发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应用实例：智慧城市交通管控系统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随着城市化进程的加速和汽车保有量的不断增长，城市交通拥堵、交通事故等问题日益严重，传统的交通管理方式已无法满足需求。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通过建设智慧城市交通管控系统，实现交通数据的实时采集、处理和分析，提高交通运行效率，减少交通拥堵和事故，提升城市交通管理水平。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92" r="320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利用各类传感器、摄像头等设备，实时采集交通流量、车速、路况等信息，并通过网络传输至数据中心。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对采集到的交通数据进行清洗、整合和分析，提取有用信息，为交通管控提供决策支持。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采用分布式存储技术，实现海量交通数据的高效存储和访问。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https://d.book118.com/177005046016006035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2024-09-09T08:39:34.098</cp:lastPrinted>
  <dcterms:created xsi:type="dcterms:W3CDTF">2024-09-09T00:39:34Z</dcterms:created>
  <dcterms:modified xsi:type="dcterms:W3CDTF">2024-09-09T00:39:36Z</dcterms:modified>
</cp:coreProperties>
</file>