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FE802-CF6A-438A-8471-64F80F7AB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F3A70-8061-4B8E-95AE-E999FC9FF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FEAC5-5E0D-4353-B9BE-3C98E2160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5BCD6-7FCA-4494-BF16-26F16374A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57B661-F9C7-4ED3-910A-64AD76615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C678CA-FFB7-4D30-B476-433A26531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DF18EB-E1A4-4E06-B402-4E4258F8E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13E25-4609-4F92-9548-CFC746CA1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52381-90C4-4D30-AA49-DD08DE8A7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2D2D4-8B00-4F7B-B1C2-61B1BFDE7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0BAF8-C889-4183-B12B-D445B0B2B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0510214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脑瘫康复治疗与护理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脑瘫康复治疗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家庭参与与支持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社会资源整合与利用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通过康复治疗与护理，帮助脑瘫患者改善运动、语言和认知功能，提高生活自理能力和社会适应能力。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通过专业的康复治疗与护理，降低脑瘫患者的并发症发生率，减轻家庭和社会的经济和精神负担。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减轻家庭和社会负担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脑瘫是一组持续存在的中枢性运动和姿势发育障碍、活动受限症候群，这种症候群是由于发育中的胎儿或婴幼儿脑部非进行性损伤所致。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根据运动障碍的性质和体征，脑瘫可分为痉挛型、不随意运动型、共济失调型、肌张力低下型和混合型等。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脑瘫定义及分类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脑瘫康复治疗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通过主动或被动的运动方式，帮助患者改善运动功能，提高肌肉力量和关节活动度。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运动疗法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按摩疗法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运用按摩手法刺激患者的皮肤和肌肉，促进血液循环和淋巴循环，缓解肌肉紧张和疼痛。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利用物理因子（如光、热、电、磁等）作用于人体，达到消炎、镇痛、促进组织修复的目的。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38" b="33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日常生活活动训练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通过模拟日常生活场景，训练患者的自理能力，如穿衣、吃饭、洗漱等。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精细动作训练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针对手部精细动作进行训练，提高患者的手眼协调能力和手部灵活性。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认知功能训练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通过认知训练游戏、记忆训练等方法，提高患者的认知功能和注意力。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通过图片、实物等辅助工具，帮助患者理解语言含义，提高语言理解能力。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语言理解训练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鼓励患者多进行语言表达，通过模仿、跟读等方式提高语言表达能力。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针对吞咽障碍的患者进行吞咽功能训练，改善吞咽功能，提高生活质量。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吞咽功能训练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通过与患者及其家属的沟通交流，了解患者的心理需求，提供心理疏导和支持。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运用行为疗法原理，帮助患者纠正不良行为，建立健康的行为模式。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行为疗法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鼓励家属积极参与患者的康复治疗过程，提供家庭支持和关爱。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协助生活自理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根据患者的实际情况，协助其完成日常生活自理活动，如穿衣、洗漱、进食等。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确保居住环境安全，避免患者受到意外伤害，如防止跌倒、烫伤等。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定期为患者清洁皮肤，保持皮肤干燥，预防皮肤病的发生。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为患者提供均衡、营养的饮食，多摄入富含蛋白质、维生素和矿物质的食物。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根据患者的吞咽功能和咀嚼能力，选择合适的喂食方式，如口饲、鼻饲或胃造瘘等。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喂食方式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避免患者过度进食，控制饮食量，以免加重胃肠道负担。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https://d.book118.com/177005102140006054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2024-09-29T02:53:29.966</cp:lastPrinted>
  <dcterms:created xsi:type="dcterms:W3CDTF">2024-09-28T18:53:29Z</dcterms:created>
  <dcterms:modified xsi:type="dcterms:W3CDTF">2024-09-28T18:53:32Z</dcterms:modified>
</cp:coreProperties>
</file>