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1FCBE-6FD8-4E6B-B4D4-E47AF6A2F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D8412-39C8-45ED-9425-202574FE0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30F00-ECC3-4124-AA1F-954865CE0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4252C-BE26-49CB-8757-A20B0B456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8492AA-69CD-48FF-B36E-F08959C1E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869C07-310C-484C-A0B0-9796AEB12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F97BBD-4DFA-4D92-B6D9-B89AC480B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ECCE9-9F87-410F-9309-C4AF1542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0A3A5-5D6D-47B3-B338-4D2B312C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5C3FC-882E-4459-B938-67DBAD2CD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21D43-20AF-4DBA-A4AD-CBE2A9B7D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06103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确保加油站安全运营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加油站作为重要的能源供应场所，涉及大量易燃易爆物品，因此需要制定严格的管理制度，确保员工和顾客的安全。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规范员工行为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通过制定管理制度，明确员工职责和工作流程，提高工作效率和服务质量。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92" r="306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规范化的管理制度有助于提高顾客满意度，为顾客提供安全、便捷的服务。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保障顾客满意度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良好的管理制度有助于提升企业形象，树立品牌形象，增强市场竞争力。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75" r="4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加油站应制定招聘计划，明确招聘标准和程序，通过多种渠道进行招聘，确保招聘到符合岗位要求的员工。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对新员工进行岗前培训，包括安全知识、操作技能、应急处理等方面的培训，提高员工的安全意识和操作技能。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明确各岗位的职责和工作内容，制定岗位说明书，确保员工清楚自己的职责和工作要求。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根据岗位需要，制定相应的任职要求，包括学历、工作经验、技能等方面的要求，确保员工具备胜任岗位的能力。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https://d.book118.com/177006103136006053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2024-09-27T17:33:58.095</cp:lastPrinted>
  <dcterms:created xsi:type="dcterms:W3CDTF">2024-09-27T09:33:58Z</dcterms:created>
  <dcterms:modified xsi:type="dcterms:W3CDTF">2024-09-27T09:34:00Z</dcterms:modified>
</cp:coreProperties>
</file>