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6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8CBDD-25F9-421A-9A4D-DAC243CF3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84E86-8589-4C83-BA91-1C8BCE64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F7BF4-6956-4CFC-BD3F-6F7FFCC0E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4494A-E068-436D-A0C1-368E867F2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06F53C-5945-4474-B368-102DE3D4B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A450A-5D42-47A5-ABEF-70180B5D7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215D9-00FF-442E-AAE7-FD81A28B2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FC36B-387B-46EE-9F54-13F0BE0C0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F1290-EB18-4907-903F-696EFEAC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FDF47-0CD4-4C14-9827-D50F3ADFD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AB4DF-AD87-4818-BC22-817371BF9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5686" r:id="rId2"/>
    <p:sldLayoutId id="2147505687" r:id="rId3"/>
    <p:sldLayoutId id="2147505688" r:id="rId4"/>
    <p:sldLayoutId id="2147505689" r:id="rId5"/>
    <p:sldLayoutId id="2147505690" r:id="rId6"/>
    <p:sldLayoutId id="2147505691" r:id="rId7"/>
    <p:sldLayoutId id="2147505692" r:id="rId8"/>
    <p:sldLayoutId id="2147505693" r:id="rId9"/>
    <p:sldLayoutId id="2147505694" r:id="rId10"/>
    <p:sldLayoutId id="214750569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tags" Target="../tags/tag245.xml" /><Relationship Id="rId24" Type="http://schemas.openxmlformats.org/officeDocument/2006/relationships/tags" Target="../tags/tag246.xml" /><Relationship Id="rId25" Type="http://schemas.openxmlformats.org/officeDocument/2006/relationships/tags" Target="../tags/tag247.xml" /><Relationship Id="rId26" Type="http://schemas.openxmlformats.org/officeDocument/2006/relationships/tags" Target="../tags/tag248.xml" /><Relationship Id="rId27" Type="http://schemas.openxmlformats.org/officeDocument/2006/relationships/tags" Target="../tags/tag249.xml" /><Relationship Id="rId28" Type="http://schemas.openxmlformats.org/officeDocument/2006/relationships/tags" Target="../tags/tag250.xml" /><Relationship Id="rId29" Type="http://schemas.openxmlformats.org/officeDocument/2006/relationships/tags" Target="../tags/tag251.xml" /><Relationship Id="rId3" Type="http://schemas.openxmlformats.org/officeDocument/2006/relationships/tags" Target="../tags/tag225.xml" /><Relationship Id="rId30" Type="http://schemas.openxmlformats.org/officeDocument/2006/relationships/tags" Target="../tags/tag252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100020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菌类培养技术分享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菌类培养技术概述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菌类培养技术的基本原理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常见菌类培养技术介绍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菌类培养技术的应用案例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菌类培养技术的发展趋势与展望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菌类培养技术概述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菌类培养技术的定义</a:t>
            </a:r>
            <a:endParaRPr lang="zh-CN" altLang="en-US"/>
          </a:p>
        </p:txBody>
      </p:sp>
      <p:sp>
        <p:nvSpPr>
          <p:cNvPr id="1049082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菌类培养技术是一种通过人工控制环境条件，使菌类在培养基中生长繁殖的技术。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该技术广泛应用于食用菌、药用菌、工业菌等的生产、研究和应用领域。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菌类培养技术可以通过不同的培养基和环境条件，实现不同菌种的生长和繁殖，从而获得所需的菌体和代谢产物。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菌类培养技术的操作流程包括培养基的配制、灭菌、接种、培养和后处理等步骤。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菌类培养技术的发展历程</a:t>
            </a:r>
            <a:endParaRPr lang="zh-CN" altLang="en-US"/>
          </a:p>
        </p:txBody>
      </p:sp>
      <p:sp>
        <p:nvSpPr>
          <p:cNvPr id="104916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现代菌类培养技术：技术成熟，产量高，广泛应用于生产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传统菌类培养技术：自然生长，产量低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实验室菌类培养技术：开始出现，但技术不成熟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未来菌类培养技术：持续创新，更加高效、环保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菌类培养技术的应用领域</a:t>
            </a:r>
            <a:endParaRPr lang="zh-CN" altLang="en-US"/>
          </a:p>
        </p:txBody>
      </p:sp>
      <p:sp>
        <p:nvSpPr>
          <p:cNvPr id="104925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农业：培育新品种、提高农作物产量和品质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食品工业：生产发酵食品、调味品等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医药工业：生产抗生素、药物等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环境保护：生物治理、降解污染物等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32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菌类培养技术的基本原理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菌类生长的环境条件</a:t>
            </a:r>
            <a:endParaRPr lang="zh-CN" altLang="en-US"/>
          </a:p>
        </p:txBody>
      </p:sp>
      <p:sp>
        <p:nvSpPr>
          <p:cNvPr id="1049404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6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0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温度：不同菌类对温度的要求不同，需根据菌种选择适宜的培养温度。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湿度：菌类的培养湿度一般要求在60%-70%之间，过高或过低的湿度都不利于菌类的生长。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光照：部分菌类需要光照才能生长，而有些则不需要，需根据菌种选择是否需要光照。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酸碱度：菌类生长的酸碱度一般在pH值5-7之间，不同菌种对酸碱度的要求略有不同。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菌种的选择与改良</a:t>
            </a:r>
            <a:endParaRPr lang="zh-CN" altLang="en-US"/>
          </a:p>
        </p:txBody>
      </p:sp>
      <p:sp>
        <p:nvSpPr>
          <p:cNvPr id="1049486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7953" y="1976874"/>
            <a:ext cx="5099664" cy="361636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8" name="矩形 48"/>
          <p:cNvSpPr/>
          <p:nvPr>
            <p:custDataLst>
              <p:tags r:id="rId3"/>
            </p:custDataLst>
          </p:nvPr>
        </p:nvSpPr>
        <p:spPr>
          <a:xfrm>
            <a:off x="608330" y="2498541"/>
            <a:ext cx="259154" cy="2611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52"/>
          <p:cNvSpPr txBox="1"/>
          <p:nvPr>
            <p:custDataLst>
              <p:tags r:id="rId4"/>
            </p:custDataLst>
          </p:nvPr>
        </p:nvSpPr>
        <p:spPr>
          <a:xfrm>
            <a:off x="1107123" y="2283774"/>
            <a:ext cx="4404799" cy="243850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菌种选择：根据生产需求选择具有优良性状的菌种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2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563" y="1976874"/>
            <a:ext cx="5099664" cy="361636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20"/>
          <p:cNvSpPr/>
          <p:nvPr>
            <p:custDataLst>
              <p:tags r:id="rId6"/>
            </p:custDataLst>
          </p:nvPr>
        </p:nvSpPr>
        <p:spPr>
          <a:xfrm>
            <a:off x="6347940" y="2498541"/>
            <a:ext cx="259154" cy="2611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3"/>
          <p:cNvSpPr txBox="1"/>
          <p:nvPr>
            <p:custDataLst>
              <p:tags r:id="rId7"/>
            </p:custDataLst>
          </p:nvPr>
        </p:nvSpPr>
        <p:spPr>
          <a:xfrm>
            <a:off x="6846733" y="2283774"/>
            <a:ext cx="4404799" cy="243850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菌种改良：通过诱变、基因工程等手段对菌种进行改良，提高其生产效率和适应性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培养基的制备与灭菌</a:t>
            </a:r>
            <a:endParaRPr lang="zh-CN" altLang="en-US"/>
          </a:p>
        </p:txBody>
      </p:sp>
      <p:sp>
        <p:nvSpPr>
          <p:cNvPr id="1049556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8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0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2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培养基的制备方法：采用物理或化学方法进行灭菌，确保培养基的无菌状态。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培养基的成分：包括碳源、氮源、水、无机盐等，根据不同菌类的需求进行选择和配比。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灭菌方法的选择：根据培养基的特性和所需灭菌的要求，选择不同的灭菌方法，如高压蒸汽灭菌、紫外线灭菌等。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灭菌效果的检测：通过细菌培养等方法检测灭菌效果，确保培养基的质量和安全性。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接种与培养过程</a:t>
            </a:r>
            <a:endParaRPr lang="zh-CN" altLang="en-US"/>
          </a:p>
        </p:txBody>
      </p:sp>
      <p:sp>
        <p:nvSpPr>
          <p:cNvPr id="104963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接种：将菌种移植到培养基上的过程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温度、湿度、光照等环境因素对菌种生长繁殖的影响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培养基：提供营养物质，支持菌种生长繁殖的介质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培养：在适宜条件下使菌种生长繁殖的过程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73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常见菌类培养技术介绍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0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固体培养</a:t>
            </a:r>
            <a:endParaRPr lang="zh-CN" altLang="en-US"/>
          </a:p>
        </p:txBody>
      </p:sp>
      <p:sp>
        <p:nvSpPr>
          <p:cNvPr id="1049808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10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12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定义：在固体培养基上接种菌种，通过培养形成菌落的过程。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14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16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常用培养基：琼脂、麸皮、大米等。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20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22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24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特点：操作简便，成本低，适用于大规模生产。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26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28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30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应用：广泛用于食品、药品、农业等领域。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https://d.book118.com/177010002010006042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菌类培养技术分享</vt:lpstr>
      <vt:lpstr>目录</vt:lpstr>
      <vt:lpstr>菌类培养技术概述</vt:lpstr>
      <vt:lpstr>菌类培养技术的定义</vt:lpstr>
      <vt:lpstr>菌类培养技术的发展历程</vt:lpstr>
      <vt:lpstr>菌类培养技术的应用领域</vt:lpstr>
      <vt:lpstr>菌类培养技术的基本原理</vt:lpstr>
      <vt:lpstr>菌类生长的环境条件</vt:lpstr>
      <vt:lpstr>菌种的选择与改良</vt:lpstr>
      <vt:lpstr>培养基的制备与灭菌</vt:lpstr>
      <vt:lpstr>接种与培养过程</vt:lpstr>
      <vt:lpstr>常见菌类培养技术介绍</vt:lpstr>
      <vt:lpstr>固体培养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2024-09-15T03:38:03.183</cp:lastPrinted>
  <dcterms:created xsi:type="dcterms:W3CDTF">2024-09-14T19:38:03Z</dcterms:created>
  <dcterms:modified xsi:type="dcterms:W3CDTF">2024-09-14T19:38:06Z</dcterms:modified>
</cp:coreProperties>
</file>