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4B8B7-882C-462C-A982-3A31CBB92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E1B97-3182-412F-81CA-3F548F451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74A34-A8EF-49BC-BA49-814FAF82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48524-C06C-4746-8633-60E47DC3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8AC14-A609-4CCD-87EA-7AC85849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CF1A3-81A3-4544-BC85-76BADB463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0B1B26-DD99-45CB-A36E-3171EFEE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1F8C2-19B3-4663-9C9F-B7A20FD21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F1C34-4EF8-43F0-933F-7788F9D6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9A2D4-4122-4FF1-A63D-6A30E5F3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CB7E3-3073-4B0B-A5E9-AC7579B70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100050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沈从文的人物塑造真实与虚构的交错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沈从文生平与创作背景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沈从文作品中的真实人物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虚构人物与故事情节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真实与虚构的交错手法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沈从文人物塑造的影响与评价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沈从文生平与创作背景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187" b="29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35" b="28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生平简介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沈从文（1902-1988），湖南凤凰人，原名沈岳焕，现代著名作家、历史文物研究家。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沈从文幼年随军生活，后入湘西大学、北京大学学习，1924年开始文学创作。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他的作品多以湘西生活为背景，描写乡村人民的日常生活和情感纠葛，展现出湘西独特的自然风貌和人文景观。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沈从文的创作背景主要源于湘西地区的生活经历和所见所闻，他通过文学创作来表达对故乡的眷恋和对人性的思考。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他的文学风格独特，语言质朴自然，注重细节描写和人物刻画，善于运用象征、隐喻等手法，使作品具有浓郁的地方色彩和民族特色。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690" b="1369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沈从文的作品在文学史上具有重要的地位，对后来的作家和文学创作产生了深远的影响。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746" b="2674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创作背景与文学风格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沈从文作品中的真实人物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湘西的人文风情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沈从文通过对湘西人的生活习俗、节庆活动、民间信仰等方面的描写，展现了湘西独特的人文风情和地域文化。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湘西的历史背景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沈从文的作品中常常涉及到湘西的历史事件和人物，通过对这些历史素材的运用，展现了湘西的历史变迁和社会发展。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湘西的自然环境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沈从文通过对湘西山水、草木、动物等自然风物的描绘，展现了湘西独特的自然景观和生态环境。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湘西风土人情的真实描绘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97" b="27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沈从文在作品中常常以历史人物为原型，通过虚构和想象再现这些历史人物的形象和命运。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沈从文在作品中常常引用当地的传说和神话故事，通过这些素材来丰富作品的文化内涵和艺术表现力。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历史人物与传说的运用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传说的运用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历史人物的再现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身边人物的描绘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沈从文在作品中常常以身边的人物为原型，通过观察和体验描绘出这些人物的形象和性格特征。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社会现象的反映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沈从文的作品中通过对现实生活中的社会现象和问题的反映，揭示了当时社会的种种弊端和人性的弱点。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19" r="1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现实生活中的原型人物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虚构人物与故事情节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https://d.book118.com/177010005045006025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2024-08-29T18:32:38.061</cp:lastPrinted>
  <dcterms:created xsi:type="dcterms:W3CDTF">2024-08-29T10:32:38Z</dcterms:created>
  <dcterms:modified xsi:type="dcterms:W3CDTF">2024-08-29T10:32:39Z</dcterms:modified>
</cp:coreProperties>
</file>