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F2C9D-BF88-47FE-B22A-A05F53C49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5E0F8-CDB2-4B9B-852D-6529FDB10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D62C2-A236-4DA5-8C2D-E2CA7A882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B1DDD-EA53-4D3D-B498-BF8C961A7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798DAD-A262-4A4D-B3E3-39C53416B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D08939-1E10-4A8C-8AC2-7F20A225D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4AA7E0-7C95-4CC2-A704-F0B77CC55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C5307-BC81-4B60-8BFE-E7C6F54F6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7CCF8-97C1-436E-A5A6-7186CE0AF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FD346-7B82-4281-9F90-E6E9E0F22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B53C0-9441-477F-BCCE-1DE2851B3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11025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自考专科护理课件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护理基本技能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护理管理与教育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护理学是一门研究人类生命健康、疾病预防和康复的学科，具有实践性、人文性和综合性等特点。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是医学领域中的一个重要分支，主要关注人类的生理、心理和社会健康。它涉及到预防疾病、照顾患者、促进健康和康复等多个方面。护理学具有实践性，强调实际操作和临床技能的培养；同时，它也具有人文性，关注人的生命质量和情感需求；此外，护理学还具有综合性，需要综合运用医学、心理学、社会学等多学科知识来解决实际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护理学经历了从传统护理到现代护理的演变，未来将朝着个性化、精准化和智能化的方向发展。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工作主要由家庭成员或慈善组织承担，随着医学科学的发展，护理逐渐成为一项专业化的工作。现代护理学的发展始于19世纪中叶，当时护士的角色逐渐由家庭转向医院。随着时间的推移，护理学的理念和实践也在不断更新和发展，从以疾病为中心的护理模式转变为以患者为中心的整体护理模式。未来，随着科技的进步和医学知识的积累，护理学将朝着更加个性化、精准化和智能化的方向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护理人员应具备高度的职业道德和规范，关注患者的生命健康，遵守医疗伦理和法律法规。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医疗保健体系中的重要一员，护理人员承担着照顾患者、促进康复的重要使命。因此，他们需要具备高度的职业道德和规范，始终关注患者的生命健康和利益。护理人员应遵循医疗伦理原则，尊重患者的自主权、知情权和隐私权；同时，他们也必须遵守相关法律法规，确保医疗行为的合法性和规范性。在实践中，护理人员应积极与医生、其他医疗专业人员合作，共同为患者提供优质的医疗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护理学的职业道德与规范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理解人体结构与功能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介绍人体的骨骼、肌肉、器官等基本结构，以及各系统的功能和相互关系。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掌握护理操作技能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护理基础知识 人体解剖学基础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了解疾病发生机制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探讨疾病的病因、发病机制和病理生理过程，为后续护理工作提供理论基础。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学习如何正确进行护理操作，如注射、采血、给药等，确保患者安全。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护理基础知识 人体解剖学基础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掌握常用药物知识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介绍常用药物的种类、作用、用法和注意事项，确保用药安全有效。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护理基础知识 人体解剖学基础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护理基本技能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基础护理技能是指在医疗环境中为病人提供的基本护理服务，包括但不限于测量生命体征、给药、输液、伤口护理、消毒等。这些技能是护理工作的基础，对于病人的康复和舒适至关重要。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基础护理技能需要遵循严格的卫生和安全程序，以减少感染和其他并发症的风险。护士需要定期接受培训和考核，确保他们熟练掌握这些技能，并能根据病人的需要进行个性化的护理。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https://d.book118.com/177011025114006031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2024-09-03T22:08:42.851</cp:lastPrinted>
  <dcterms:created xsi:type="dcterms:W3CDTF">2024-09-03T14:08:42Z</dcterms:created>
  <dcterms:modified xsi:type="dcterms:W3CDTF">2024-09-03T14:08:44Z</dcterms:modified>
</cp:coreProperties>
</file>