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0B7EA9-A575-4801-B6E1-5B0EF6FA1D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DAF5F-52DD-44FA-A657-485773A77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3B6983-C698-4819-BA5E-6E003F5D8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174B7E-86A1-4BDE-94F6-2FAA6766D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8FCABC-71C0-4E78-BF74-6BABCB997C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25E3A4-9FAB-47A0-88E2-AED428F869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DF38B5-8DB9-4CD1-8133-877065B9A2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90FC06-0488-4758-8F19-AB81FA6638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FCED40-647A-47FD-A780-EA356B2B7B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AB972-2EE2-4B02-9159-77FD4A867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A0EDB2-82E6-4C6E-9F8B-BB6CBF60A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11041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麻醉在疼痛管理中的综合应用</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2024-01-27</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XX</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疼痛管理概述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麻醉药物在疼痛治疗中的应用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麻醉技术在疼痛治疗中的应用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麻醉在急性疼痛管理中的应用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麻醉在慢性疼痛管理中的应用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麻醉在疼痛管理中的挑战与前景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疼痛管理概述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03" r="313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疼痛是一种与组织损伤或潜在组织损伤相关的不愉快的主观感觉和情感体验。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疼痛定义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根据疼痛的性质和持续时间，可分为急性疼痛和慢性疼痛。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疼痛分类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数字评分法（NRS）</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患者选择一个0-10之间的数字来表示疼痛程度，0表示无痛，10表示最痛。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面部表情评分法（FPS）</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通过观察患者的面部表情来判断疼痛程度，适用于不能自我表达的患者。</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视觉模拟评分法（VAS）</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患者在一条10cm长的直线上标记疼痛程度，0表示无痛，10表示最痛。</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疼痛管理目标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减轻或消除疼痛，改善患者生活质量。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疼痛管理原则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根据患者的具体情况制定个性化的治疗方案，采用综合治疗方法，包括药物治疗、物理治疗、心理治疗等。同时，要关注患者的心理和社会因素，提供全面的疼痛管理服务。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麻醉药物在疼痛治疗中的应用</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如利多卡因、布比卡因等，通过阻断神经传导达到局部麻醉的效果，常用于表面麻醉、浸润麻醉等。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如普鲁卡因、丁卡因等，作用机制与酰胺类相似，但过敏反应发生率相对较高，使用前需进行皮试。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局部麻醉药物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酯类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酰胺类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如笑气、异氟烷等，通过呼吸道吸入后抑制中枢神经系统，实现全身麻醉。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吸入麻醉药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如丙泊酚、依托咪酯等，通过静脉注射进入体内，快速达到全身麻醉的效果。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静脉麻醉药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全身麻醉药物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阿片类药物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如吗啡、芬太尼等，通过激活中枢神经系统内的阿片受体，产生强效镇痛作用。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非阿片类药物</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如非甾体抗炎药（NSAIDs）、曲马多等，通过抑制炎症反应或阻断疼痛传导通路，达到镇痛效果。这些药物通常作为辅助用药，与全身麻醉或局部麻醉药物联合使用，以增强镇痛效果并减少麻醉药物的用量。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辅助镇痛药物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麻醉技术在疼痛治疗中的应用</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通过注射局麻药到神经干或神经丛周围，暂时阻断神经传导，达到止痛效果。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局部神经阻滞</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042" r="24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区域神经阻滞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交感神经阻滞</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针对某一区域的神经进行阻滞，如上肢、下肢等，适用于较大范围的疼痛治疗。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通过阻滞交感神经，调节疼痛相关的自主神经系统，改善疼痛症状。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神经阻滞技术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椎管内阻滞技术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蛛网膜下腔阻滞</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将局麻药注入蛛网膜下腔，阻断脊神经的传导，适用于下肢及会阴部手术或疼痛治疗。</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硬膜外阻滞</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将局麻药注入硬膜外腔，通过扩散作用阻断脊神经的传导，可用于胸、腹、下肢等部位的手术或疼痛治疗。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通过静脉输液泵连接镇痛药物，病人可自行控制药物的输入量和速度，实现个体化镇痛治疗。</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持续静脉输注镇痛</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通过持续静脉输注镇痛药物，维持稳定的血药浓度，达到持续镇痛的效果。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病人自控镇痛（PCA）</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静脉自控镇痛技术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https://d.book118.com/177011041034006041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2024-09-13T22:07:54.790</cp:lastPrinted>
  <dcterms:created xsi:type="dcterms:W3CDTF">2024-09-13T14:07:54Z</dcterms:created>
  <dcterms:modified xsi:type="dcterms:W3CDTF">2024-09-13T14:07:56Z</dcterms:modified>
</cp:coreProperties>
</file>