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9B26A-0495-4BE5-89C3-B2330A56A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DD091-B481-45BA-B9B2-39ACD8EB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85E09-2800-497F-9E5F-217AA0669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ACE38-DCEA-4AA4-B591-840476295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FB3D6E-1F1A-42FC-99A6-53CD5148D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0AA9B-6E21-46E5-823B-26BB23FFC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459659-8B21-4366-B316-90A8FC03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95203-5C84-4B90-92EA-2785A2EE1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92810-B835-4C5A-971E-633A0DF58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A704F-57D8-4D8F-9A62-43E686938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BB79A-A69B-48C5-A73A-579568695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13144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美甲店营销推广方案范文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营销推广目标与策略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线下活动吸引客流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营销推广目标与策略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https://d.book118.com/177013144152006043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2024-09-17T20:48:23.038</cp:lastPrinted>
  <dcterms:created xsi:type="dcterms:W3CDTF">2024-09-17T12:48:23Z</dcterms:created>
  <dcterms:modified xsi:type="dcterms:W3CDTF">2024-09-17T12:48:24Z</dcterms:modified>
</cp:coreProperties>
</file>