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8F651C-2992-44C4-ADFD-3A1EB0799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F5B928-B675-44F4-8B53-C35AA8D87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3785B7-8E4A-4699-964E-60BB1E244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68B901-34C3-4BF9-8D60-C3D99F5EE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9BC877-C779-4BFE-AFB2-535F49A27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E6E728-1626-4CB2-9FA9-0D7FC4FBB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AD662D-82BE-49BC-BA08-E2219732C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EB9980-EF15-4FE8-8071-24F714BE4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131A6B-67C8-42AF-ADD5-EB701ECEF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7298DC-F276-454D-AF44-B6003CD17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F09504-FF06-484F-AF42-622385C80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01511313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营销号生成器入口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2024-01-14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227388" y="2346149"/>
            <a:ext cx="2082501" cy="20825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营销号生成器入口的优势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营销号生成器的使用方法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营销号生成器的应用场景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营销号生成器的注意事项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/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互联网的发展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随着互联网的普及和快速发展，网络营销成为企业推广产品和服务的重要手段。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营销号的作用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营销号在互联网营销中扮演着重要的角色，它们通过发布有价值的内容吸引用户，提高品牌知名度和销售量。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营销号生成器入口的定义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营销号生成器入口是指一个特定的平台或工具，它可以帮助用户快速创建和发布营销内容，提高营销效率和效果。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营销号生成器入口通常具有自动化、易用性和可定制化的特点，使用户能够快速生成符合其需求的优质内容，提高营销效果。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营销号生成器入口的优势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自动推广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营销号生成器可以自动将品牌信息发布到各大社交媒体平台，提高品牌的曝光率。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精准定位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通过关键词和标签的设置，营销号生成器能够将品牌信息推送给目标用户，提高品牌知名度。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互动性强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营销号生成器可以与用户进行互动，及时回复用户评论和问题，增强用户对品牌的信任感和好感度。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提高品牌知名度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营销号生成器能够通过分享链接和内容，吸引用户点击并访问网站，增加网站流量。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引流效果显著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通过搜索引擎优化（SEO）技术，营销号生成器能够提高网站在搜索引擎中的排名，进一步增加流量。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提高搜索引擎排名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营销号生成器发布的内容可以展示品牌的实力和特点，提升品牌形象，吸引更多用户访问网站。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增加网站流量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建立品牌忠诚度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通过提高用户参与度，营销号生成器能够增强用户对品牌的忠诚度，促进品牌的发展。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互动性强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营销号生成器可以与用户进行互动，通过回复评论、点赞等方式提高用户的参与度。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激发用户创造力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营销号生成器可以发布话题或活动，激发用户的创造力，让用户参与到品牌活动中来。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提高用户参与度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营销号生成器的使用方法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确定营销需求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根据产品特点、目标受众和市场定位，选择适合的营销号生成器。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考虑功能和特点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比较不同营销号生成器的功能和特点，如内容创作、发布渠道、数据分析等，以满足实际需求。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考虑预算和成本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根据预算和成本，选择性价比高的营销号生成器。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选择合适的营销号生成器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明确营销目的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确定营销活动的目的，如提高品牌知名度、促进销售、增加网站流量等。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设定具体目标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根据营销目的，设定具体、可衡量的目标，如增加销售额、提高网站排名等。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制定时间表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为营销活动设定合理的时间表，确保活动按时进行。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确定营销目标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了解目标受众的特点、需求和行为习惯，制定有针对性的营销计划。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分析目标受众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根据目标受众和营销目的，制定内容策略，包括主题、风格、发布频率等。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制定内容策略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根据目标受众和营销目的，选择合适的发布渠道，如社交媒体、博客、论坛等。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选择合适的渠道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制定营销计划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https://d.book118.com/177015113136006042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2024-09-16T04:22:33.573</cp:lastPrinted>
  <dcterms:created xsi:type="dcterms:W3CDTF">2024-09-15T20:22:33Z</dcterms:created>
  <dcterms:modified xsi:type="dcterms:W3CDTF">2024-09-15T20:22:35Z</dcterms:modified>
</cp:coreProperties>
</file>