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4149B-0F22-4D4C-9BE7-2D0AE7C0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8823-7E1F-4C8E-8620-D0227D72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B6F37-2500-4E8B-B32E-FF6AC78D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F24E0-B36C-4EE4-A9D4-21A0F262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0D7BE-CD33-4FF6-B8B5-0FDB2B43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F4428-FEE4-4235-BF49-495F291D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2DD43-1C25-48E3-9F36-CBBCC2A3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48760-A420-4B7D-9DDF-A6E27FFDD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03248-7653-4EAE-B206-91B98B392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8465-E34A-4929-8952-16C0DA1EB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26FA3-500D-45EC-B3FC-A2082155E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601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广告设计心理学洞察消费者诉求的关键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广告创意与表现策略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广告传播策略与心理效应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广告评估与效果测量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广告设计心理学是研究广告如何影响消费者心理、行为及购买决策的科学。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从早期的市场研究、消费者行为分析到现代的神经营销学、大数据应用等，广告设计心理学不断吸收新的理论和方法，逐渐发展为一门综合性的应用学科。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主要研究广告对消费者心理、认知、情感、态度及行为等方面的影响。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包括实验法、观察法、调查法、案例分析法等，以及近年来兴起的神经科学、眼动追踪等先进技术。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广告设计心理学是心理学的一个分支，借鉴了心理学的理论和方法，如认知心理学、社会心理学等。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广告是营销的重要手段之一，广告设计心理学与营销学密切相关，共同研究消费者行为和市场策略。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广告是一种传播活动，广告设计心理学与传播学有交叉，涉及传播效果、受众分析等方面。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与其他领域关系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追求个人成长和实现潜能的需求，如教育、培训、自我提升产品等。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对成就、地位和尊重的追求，如奢侈品、高端品牌等。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与他人建立联系和互动的需求，如社交媒体、聚会等。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基本生活需求，如食物、衣物和住所等。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对安全、稳定和秩序的追求，如保险、防护产品等。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消费者需求与动机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00" r="27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64" r="1296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广告需要引起消费者的注意，突出产品或服务的独特性。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广告应创造易于记忆的元素，如独特的口号、视觉形象等。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广告信息需要易于理解，避免使用过于复杂或晦涩的词汇和图像。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消费者会根据自身经验和需求对广告信息进行判断，广告需要符合消费者的价值观和期望。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广告应激发消费者的情感共鸣，如温馨、欢乐、怀旧等。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态度转变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729" b="227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广告应建立消费者对产品或服务的信任感，如专业认证、客户评价等。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广告可以尝试改变消费者对某些事物或观念的态度，但需要谨慎处理，避免引起反感或抵触情绪。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消费者情感与态度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广告创意与表现策略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1" r="31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1303" b="213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创意原则及技巧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广告创意要新颖独特，突破常规思维，吸引消费者注意。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广告创意要针对目标受众的心理需求和消费习惯，提高广告的亲和力。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广告创意要简洁明了，避免信息过载，便于消费者理解和记忆。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广告创意要触动消费者的情感，引发共鸣，增强广告的感染力。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运用色彩、图形、图像等视觉元素，创造强烈的视觉冲击力和艺术感染力。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视觉元素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运用音乐、音效等听觉元素，营造特定的氛围和情感共鸣。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听觉元素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运用精炼、准确、生动的语言文字，传达广告信息和品牌形象。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通过讲述有趣的故事或情节，吸引消费者关注，提高广告的观赏性和趣味性。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情节故事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表现手法与元素运用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https://d.book118.com/177016014066006033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2024-09-06T21:39:42.823</cp:lastPrinted>
  <dcterms:created xsi:type="dcterms:W3CDTF">2024-09-06T13:39:42Z</dcterms:created>
  <dcterms:modified xsi:type="dcterms:W3CDTF">2024-09-06T13:39:44Z</dcterms:modified>
</cp:coreProperties>
</file>