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9BBBF-884A-4738-9821-F56C628A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ADD4A-DCB5-444E-A067-7E946A0F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3770C-4F73-4759-86AA-320BC429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011B2-FCAF-4DAB-9B44-D88BA7CC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3B892-6E81-4FD1-925B-0E35D84F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9EFA2-CE3A-4AD9-9B77-1579D161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DF799-BDF8-4F6C-816A-8BBD5F0B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C84B7-87AA-4E28-AB27-A99285D7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03767-F47F-403E-8FA8-CE5D3AF1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6B8FE-5887-4A34-969D-857509E7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E9AD-4A47-4EBB-BB75-77350B9A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33" Type="http://schemas.openxmlformats.org/officeDocument/2006/relationships/tags" Target="../tags/tag18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6200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臀先露的护理查房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臀先露的概述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臀先露的概述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6" name="任意多边形 5"/>
          <p:cNvSpPr/>
          <p:nvPr>
            <p:custDataLst>
              <p:tags r:id="rId2"/>
            </p:custDataLst>
          </p:nvPr>
        </p:nvSpPr>
        <p:spPr>
          <a:xfrm>
            <a:off x="978787" y="1373682"/>
            <a:ext cx="10599287" cy="2071083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3"/>
            </p:custDataLst>
          </p:nvPr>
        </p:nvSpPr>
        <p:spPr>
          <a:xfrm>
            <a:off x="1793502" y="1530692"/>
            <a:ext cx="9526740" cy="175562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uFillTx/>
                <a:latin typeface="+mn-ea"/>
                <a:sym typeface="+mn-ea"/>
              </a:rPr>
              <a:t>定义：臀先露是指胎儿在分娩过程中，臀部先露出母体，是常见的分娩异常情况。</a:t>
            </a:r>
            <a:endParaRPr lang="zh-CN" altLang="en-US" sz="2400">
              <a:uFillTx/>
              <a:latin typeface="+mn-ea"/>
              <a:sym typeface="+mn-ea"/>
            </a:endParaRPr>
          </a:p>
        </p:txBody>
      </p:sp>
      <p:sp>
        <p:nvSpPr>
          <p:cNvPr id="5" name="椭圆 4"/>
          <p:cNvSpPr/>
          <p:nvPr>
            <p:custDataLst>
              <p:tags r:id="rId4"/>
            </p:custDataLst>
          </p:nvPr>
        </p:nvSpPr>
        <p:spPr>
          <a:xfrm>
            <a:off x="608330" y="1922855"/>
            <a:ext cx="970630" cy="97063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+mn-ea"/>
              </a:rPr>
              <a:t>01</a:t>
            </a:r>
            <a:endParaRPr lang="en-US" altLang="zh-CN" sz="2800" b="1">
              <a:latin typeface="+mn-ea"/>
            </a:endParaRPr>
          </a:p>
        </p:txBody>
      </p:sp>
      <p:sp>
        <p:nvSpPr>
          <p:cNvPr id="20" name="任意多边形 19"/>
          <p:cNvSpPr/>
          <p:nvPr>
            <p:custDataLst>
              <p:tags r:id="rId5"/>
            </p:custDataLst>
          </p:nvPr>
        </p:nvSpPr>
        <p:spPr>
          <a:xfrm>
            <a:off x="978787" y="4026933"/>
            <a:ext cx="10599287" cy="2071083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1793502" y="4184667"/>
            <a:ext cx="9526740" cy="175562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>
                <a:uFillTx/>
                <a:latin typeface="+mn-ea"/>
                <a:sym typeface="+mn-ea"/>
              </a:rPr>
              <a:t>分类：臀先露可以分为单臀先露和完全臀先露两种类型。单臀先露是指胎儿的臀部和下肢先露出母体，而完全臀先露是指胎儿的臀部和整个下肢都先露出母体。</a:t>
            </a:r>
            <a:endParaRPr lang="zh-CN" altLang="en-US" sz="2400">
              <a:uFillTx/>
              <a:latin typeface="+mn-ea"/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7"/>
            </p:custDataLst>
          </p:nvPr>
        </p:nvSpPr>
        <p:spPr>
          <a:xfrm>
            <a:off x="608330" y="4576106"/>
            <a:ext cx="970630" cy="970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+mn-ea"/>
              </a:rPr>
              <a:t>02</a:t>
            </a:r>
            <a:endParaRPr lang="en-US" altLang="zh-CN" sz="2800" b="1">
              <a:latin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胎儿体重过大：胎儿体重过大可能导致臀先露的发生。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538" y="277826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胎儿位置异常：胎儿在子宫内的位置异常，如臀位、横位等，可能导致臀先露的发生。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466" y="277826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子宫收缩异常：子宫收缩异常可能导致胎儿在分娩过程中发生臀先露。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393" y="277826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骨盆异常：骨盆狭窄、畸形等可能导致臀先露的发生。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7958" y="277826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胎膜早破：胎膜早破可能导致胎儿在分娩过程中发生臀先露。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4885" y="277826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脐带异常：脐带过短、脐带绕颈等可能导致胎儿在分娩过程中发生臀先露。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449" y="277826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诊断要点和鉴别诊断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5892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5892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5892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5892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鉴别诊断：与枕先露、肩先露等胎位异常进行鉴别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诊断要点：胎儿臀部位于骨盆入口，胎头位于骨盆内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诊断方法：产前检查、超声检查等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治疗方法：矫正胎位、剖宫产等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孕周：38周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胎位：臀先露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孕妇身体状况：良好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家族史：无特殊异常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产检情况：无特殊异常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胎儿大小：正常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69644" y="3593676"/>
            <a:ext cx="624" cy="1810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08330" y="3997600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79674" y="3573074"/>
            <a:ext cx="3746" cy="11012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19609" y="490096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现病史：患者近期的病情变化、治疗经过等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2825" y="3619897"/>
            <a:ext cx="0" cy="5506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0887" y="439777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302855" y="3573074"/>
            <a:ext cx="1873" cy="144650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42165" y="523933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辅助检查：患者的实验室检查、影像学检查等结果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15382" y="3636753"/>
            <a:ext cx="0" cy="335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53444" y="422047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治疗方案：针对患者的病情，提出相应的治疗方案和注意事项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75907" y="2599787"/>
            <a:ext cx="0" cy="9189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13969" y="2088483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主诉：患者自述的主要症状和持续时间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25248" y="2751492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6591" y="2203355"/>
            <a:ext cx="3746" cy="13097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26" y="170141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体格检查：患者的生命体征、腹部检查等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407870" y="3076130"/>
            <a:ext cx="3746" cy="51754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7805" y="257044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诊断和鉴别诊断：根据患者的病情和检查结果，提出可能的诊断和鉴别诊断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35175" y="3578069"/>
            <a:ext cx="1077732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04092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1537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649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792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49206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0973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1010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5313" y="3254056"/>
            <a:ext cx="3746" cy="26283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3228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43567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体格检查和辅助检查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体格检查：包括生命体征、腹部检查、骨盆检查等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辅助检查：包括B超、胎心监护、胎儿生物物理评分等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检查结果分析：根据检查结果，判断胎儿情况及孕妇身体状况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护理措施：根据检查结果，制定相应的护理措施，如纠正胎位、控制体重等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初步诊断和治疗方案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627691" y="3741380"/>
            <a:ext cx="10948294" cy="668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852388" y="4171994"/>
            <a:ext cx="1707103" cy="253695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870884" y="4171994"/>
            <a:ext cx="1706436" cy="253695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611668" y="1741859"/>
            <a:ext cx="3438282" cy="13156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初步诊断：臀先露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330" y="3057737"/>
            <a:ext cx="1735143" cy="253695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137847" y="3548438"/>
            <a:ext cx="385551" cy="38555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30165" y="1741859"/>
            <a:ext cx="3438241" cy="131563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术后护理：预防感染、促进伤口愈合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24156" y="3057737"/>
            <a:ext cx="1715782" cy="253695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57011" y="3548438"/>
            <a:ext cx="385217" cy="38555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647429" y="3548438"/>
            <a:ext cx="385217" cy="38555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666593" y="3548438"/>
            <a:ext cx="385217" cy="38555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121250" y="4414340"/>
            <a:ext cx="3438282" cy="13156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治疗方案：剖宫产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137744" y="4414340"/>
            <a:ext cx="3438282" cy="13156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康复指导：注意休息、适当活动、保持良好的生活习惯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原因：臀先露可能导致胎儿压迫骨盆，引起疼痛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症状：孕妇感到骨盆、腰部、腹部疼痛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护理措施：保持适当的活动，避免长时间站立或坐立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治疗方法：药物治疗，如止痛药、肌肉松弛剂等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https://d.book118.com/177016200102006040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8_1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8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8,&quot;width&quot;:863.6499999999999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8_1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46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47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48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5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5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臀先露的护理查房</vt:lpstr>
      <vt:lpstr>目录</vt:lpstr>
      <vt:lpstr>臀先露的概述</vt:lpstr>
      <vt:lpstr>定义和分类</vt:lpstr>
      <vt:lpstr>病因和发病机制</vt:lpstr>
      <vt:lpstr>诊断要点和鉴别诊断</vt:lpstr>
      <vt:lpstr>病例汇报</vt:lpstr>
      <vt:lpstr>病例基本信息</vt:lpstr>
      <vt:lpstr>主诉和现病史</vt:lpstr>
      <vt:lpstr>体格检查和辅助检查</vt:lpstr>
      <vt:lpstr>初步诊断和治疗方案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2024-09-12T22:37:51.810</cp:lastPrinted>
  <dcterms:created xsi:type="dcterms:W3CDTF">2024-09-12T14:37:51Z</dcterms:created>
  <dcterms:modified xsi:type="dcterms:W3CDTF">2024-09-12T14:37:54Z</dcterms:modified>
</cp:coreProperties>
</file>