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5B6242-0A82-4D6F-ABC2-87CA0508B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B125C8-05B4-4188-89C7-03AA46ED6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527A0E-E3D6-4C9E-B41C-5360745810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6A2C34-A49D-4A1B-9BD2-B34864F40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DEE7CA-2BC6-4439-BF12-DE0B17D8F2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886A94-88D1-487B-9C52-F8673A973D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25FD62-0034-4EC6-A751-C3BD710A5A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C3EC42-D034-49A2-9CC0-936E41783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BBA0F3-6362-4F4B-AA7D-38619B823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5F4DB6-49DD-4B0F-8357-4DEC763F4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905F2-E8E8-4960-98E3-66B10328B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1620114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金融理论与实务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金融基本概念与原理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金融市场运行与分析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金融机构体系与业务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货币政策与宏观调控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金融市场监管与法律规范</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国际金融合作与发展趋势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金融基本概念与原理</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货币与信用</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货币是充当一般等价物的特殊商品，具有价值尺度、流通手段、支付手段、贮藏手段和世界货币等职能。</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货币定义与职能</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信用是以偿还和付息为条件的借贷行为，具有偿还性、收益性和风险性等特征。主要信用形式包括商业信用、银行信用、国家信用、消费信用等。</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信用形式与特征</a:t>
            </a:r>
          </a:p>
        </p:txBody>
      </p:sp>
      <p:pic>
        <p:nvPicPr>
          <p:cNvPr id="30" name="Picture 30"/>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8125" r="8125"/>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金融市场是资金融通的市场，按照交易期限可分为货币市场和资本市场；按照交易性质可分为发行市场和流通市场。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金融市场分类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金融机构是从事金融活动的组织，包括银行类金融机构（如中央银行、商业银行等）和非银行类金融机构（如证券公司、保险公司等）。这些机构相互连接，构成了复杂的金融机构体系。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金融机构体系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金融市场与金融机构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6" b="2776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金融工具是用于证明债权债务关系并据以进行货币资金交易的合法凭证。常见的金融工具包括股票、债券、基金、期货、期权等。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随着金融市场的不断发展，金融产品也在不断创新。例如，结构化产品、资产证券化产品、金融衍生品等都是近年来出现的创新金融产品。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金融工具与金融产品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金融产品创新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金融工具种类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金融创新内容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金融创新包括制度创新、业务创新和技术创新等方面。其中，制度创新主要涉及金融体制和金融监管等方面的改革；业务创新主要涉及金融工具和金融服务的创新；技术创新则主要涉及金融科技的应用和发展。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金融风险类型与防范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风险是指在金融活动中由于各种不确定性因素而导致损失的可能性。常见的金融风险包括信用风险、市场风险、流动性风险、操作风险等。为了防范金融风险，需要采取多种措施，如加强金融监管、完善内部控制、提高风险管理水平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金融创新与金融风险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金融市场运行与分析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货币市场运行及特点</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货币市场是短期资金市场，交易期限通常在一年以内。</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主要交易品种包括短期国债、回购协议、商业票据等。</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货币市场具有流动性高、风险低的特点，是金融机构进行短期资金管理和调度的重要场所。</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资本市场运行及特点</a:t>
              </a:r>
            </a:p>
          </p:txBody>
        </p:sp>
      </p:grpSp>
      <p:sp>
        <p:nvSpPr>
          <p:cNvPr id="94" name="TextBox 94"/>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主要交易品种包括股票、债券和长期贷款等。</a:t>
            </a:r>
          </a:p>
        </p:txBody>
      </p:sp>
      <p:sp>
        <p:nvSpPr>
          <p:cNvPr id="95" name="TextBox 95"/>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资本市场具有风险高、收益高的特点，是企业和政府筹集长期资金的重要场所。</a:t>
            </a:r>
          </a:p>
        </p:txBody>
      </p:sp>
      <p:sp>
        <p:nvSpPr>
          <p:cNvPr id="96" name="TextBox 96"/>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资本市场是长期资金市场，交易期限通常在一年以上。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外汇市场与黄金市场</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外汇市场是全球最大的金融市场之一，涉及多种货币对的买卖交易。</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黄金市场是贵金属交易市场，黄金作为避险资产和储备货币具有重要地位。</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外汇市场和黄金市场受全球经济、政治等多重因素影响，波动较大。</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金融衍生品市场具有高风险、高杠杆的特点，是投资者进行风险管理和投机交易的重要场所。同时，金融衍生品市场也需要具备专业的投资知识和技能，以及完善的风险管理体系。</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金融衍生品市场是以基础金融产品为标的物的派生金融市场。</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主要交易品种包括期货、期权、互换等。</a:t>
            </a:r>
          </a:p>
        </p:txBody>
      </p:sp>
      <p:pic>
        <p:nvPicPr>
          <p:cNvPr id="12" name="Picture 12"/>
          <p:cNvPicPr>
            <a:picLocks noChangeAspect="1"/>
          </p:cNvPicPr>
          <p:nvPr/>
        </p:nvPicPr>
        <p:blipFill>
          <a:blip r:embed="rId2"/>
          <a:srcRect t="3995" b="3995"/>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2781" r="278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939" r="939"/>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金融衍生品市场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金融机构体系与业务</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92" r="15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包括国有商业银行、股份制商业银行、城市商业银行等，具有吸收存款、发放贷款、办理结算等业务功能。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商业银行的种类与特点</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包括负债业务、资产业务、中间业务等，如吸收公众存款、发放各种贷款、办理票据贴现、提供信用证服务等。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商业银行的业务范围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包括信用风险、市场风险、操作风险等，通过建立风险管理体系、制定风险管理制度等措施来加强风险管理。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商业银行的风险管理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商业银行体系及业务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投资银行的种类与特点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包括证券公司、基金公司等，主要从事证券承销、交易、企业融资、并购等业务。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投资银行的业务范围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包括证券承销与保荐、证券经纪与交易、投资研究与咨询、资产管理等，为企业提供全方位的资本市场服务。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投资银行的风险管理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包括市场风险、信用风险、流动性风险等，通过建立风险控制机制、制定风险管理制度等措施来加强风险管理。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投资银行体系及业务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9875" b="19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保险公司的风险管理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包括承保风险、投资风险、运营风险等，通过建立风险管理体系、制定风险管理制度等措施来加强风险管理。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保险公司的种类与特点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包括人寿保险公司、财产保险公司等，通过收取保费来承担风险并提供相应的保障。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保险公司的业务范围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包括人寿保险、财产保险、健康保险等，为个人和企业提供风险保障和理财服务。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保险公司体系及业务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https://d.book118.com/177016201141006044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2024-09-19T07:28:45.190</cp:lastPrinted>
  <dcterms:created xsi:type="dcterms:W3CDTF">2024-09-18T23:28:45Z</dcterms:created>
  <dcterms:modified xsi:type="dcterms:W3CDTF">2024-09-18T23:28:47Z</dcterms:modified>
</cp:coreProperties>
</file>