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DC7F5-8E4C-4B5A-98F4-6B3045D0A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25A25-06AD-49DB-B50F-11FF2FDB1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83255-C5BD-47AC-9E2F-F3ED4B8AF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A93776-6745-4405-B779-D2A05E13F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1FBC02-5200-4099-A20E-894832BC0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5EC9F3-DAD4-4DEF-B0CE-E93E3FC29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43982-915F-4747-975A-12BB5F043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5601D2-7B8D-4A51-9A7A-8251A3BC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16C74-696D-4874-9D1E-D91283075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93644-063F-431C-B394-77D6DC9DD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D820F-946A-4B76-A920-C543177DE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2016601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保险公司的出单岗工作总结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出单岗工作概述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本季度出单工作完成情况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对出单岗在过去一段时间内的工作进行全面梳理和总结，展示工作成果和业绩。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发现问题和不足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333" r="33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促进经验分享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通过总结工作，发现出单过程中存在的问题和不足，为改进工作提供依据。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将出单岗在工作中积累的经验和教训进行分享，为其他岗位或公司提供借鉴和参考。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经验分享与建议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分享出单岗在工作中积累的经验和教训，如优化流程、提高效率、加强沟通等，并提出对公司或部门的建议和期望。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出单流程概述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简要介绍出单岗的主要工作职责和出单流程，包括接收投保申请、审核资料、录入信息、打印保单等环节。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详细列出出单岗在过去一段时间内完成的工作任务和达成的业绩，如处理的投保申请数量、打印的保单份数、客户满意度等。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问题和不足分析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对出单过程中遇到的问题和不足进行深入分析，如资料审核不严格、信息录入错误、打印故障等，并提出改进措施。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出单岗工作概述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负责保险合同的录入、核对、打印及装订工作，确保保单信息的准确性和完整性。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处理客户的投保、批改、退保等请求，及时响应并准确执行。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审核投保资料，对不符合规定的投保资料及时与客户沟通并补充完善。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妥善保管客户资料和保单，确保信息安全和保密。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工作流程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接收客户投保资料，核对资料完整性和准确性。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将打印好的保单装订成册，并加盖公司公章和骑缝章。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将装订好的保单交由复核岗进行复核，确保信息准确无误。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录入保单信息，生成电子保单并核对无误后打印纸质保单。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41" r="13541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806" r="580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27" r="22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与销售团队紧密合作，及时了解客户需求和反馈，提供优质的出单服务。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与核保岗、理赔岗等相关部门保持密切沟通，确保业务流程顺畅进行。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定期参加部门会议和培训，不断提升自身业务水平和团队协作能力。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积极处理客户投诉和建议，及时改进工作流程和服务质量。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本季度出单工作完成情况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83" r="2818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本季度共完成出单XX件，较去年同期增长XX%。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出单总量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涵盖车险、寿险、健康险、意外险等多个险种，其中车险占比最大，为XX%。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出单种类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出单数量及种类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通过优化流程和使用先进的出单系统，出单时间平均缩短至X分钟以内，提高了工作效率。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本季度出单错误率为XX%，较去年同期下降XX%，准确性得到显著提升。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出单效率及准确性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准确性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出单效率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通过定期的客户调查和反馈收集，大多数客户对出单服务的响应速度和准确性表示满意。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根据客户满意度调查结果，本季度客户满意度得分为X分（满分10分），较去年同期提高X分。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客户反馈及满意度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https://d.book118.com/177020166016006030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2024-09-01T12:58:20.451</cp:lastPrinted>
  <dcterms:created xsi:type="dcterms:W3CDTF">2024-09-01T04:58:20Z</dcterms:created>
  <dcterms:modified xsi:type="dcterms:W3CDTF">2024-09-01T04:58:22Z</dcterms:modified>
</cp:coreProperties>
</file>