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6D31B7-76F2-4664-879E-14205837A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457C3-7603-48D6-85EC-2C7D09BFD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CFCEDB-4AA1-4772-BF05-0D4744C3D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C2F440-1728-485D-8E47-7E2418613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FE8BD0-A3BD-4C29-91AD-0D3DB934DE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980E2E-D87E-42FD-B0EA-EF0349E699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3DB1B6-4731-4A7C-8E79-8174638164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63D737-5C24-4FAB-9720-52D8B79D7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85F96-1DA1-455A-B186-833808E621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291C71-6881-40FF-9DDD-12820740C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06D76-A743-4182-89A9-8A89E1FFA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210031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讨论从市场政治家到战略管理者</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市场政治家与战略管理者的角色定位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从市场政治家到战略管理者的转变过程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战略管理者所需的核心能力</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培养战略管理者的方法和途径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从市场政治家到战略管理者转变的实践案例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市场政治家与战略管理者的角色定位</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市场政治家是企业中负责处理外部关系、争取资源和塑造企业形象的关键人物。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市场政治家通常具备高超的沟通技巧和广泛的人脉资源，能够敏锐捕捉市场动态和政治趋势，为企业争取有利的市场地位和政策支持。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市场政治家的角色与特点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角色定位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角色定位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战略管理者是企业中负责制定和实施战略规划、推动企业持续发展的核心领导。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战略管理者需要深入分析市场环境和竞争态势，制定符合企业长期发展的战略规划，并确保战略的有效实施和调整。同时，他们还需要关注企业内部运营和管理，提升企业整体绩效。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344" r="22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战略管理者的角色与职责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关联</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市场政治家和战略管理者在企业中都扮演着重要角色，共同为企业的发展贡献力量。市场政治家通过外部关系和资源为企业创造有利环境，而战略管理者则通过内部管理和战略规划推动企业持续发展。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差异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政治家更侧重于外部关系和资源的获取与利用，而战略管理者更关注企业内部运营和战略规划的制定与实施。此外，市场政治家通常更强调短期利益和机会把握，而战略管理者则更注重长期发展和持续竞争优势的构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两者之间的关联与差异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从市场政治家到战略管理者的转变过程</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随着市场竞争的加剧，企业需要更加专业化和精细化的管理，对管理者的要求也越来越高。</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市场竞争压力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企业在发展过程中需要进行战略转型，从市场政治家到战略管理者的转变是企业战略转型的必然要求。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企业战略转型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管理者在职业发展过程中需要不断提升自己的能力和素质，实现从市场政治家到战略管理者的转变是管理者职业发展的重要方向。</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管理者职业发展</a:t>
            </a:r>
          </a:p>
        </p:txBody>
      </p:sp>
      <p:pic>
        <p:nvPicPr>
          <p:cNvPr id="9" name="Picture 9"/>
          <p:cNvPicPr>
            <a:picLocks noChangeAspect="1"/>
          </p:cNvPicPr>
          <p:nvPr/>
        </p:nvPicPr>
        <p:blipFill>
          <a:blip r:embed="rId2"/>
          <a:srcRect l="125" r="1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转变的动因与背景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思维方式的转变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市场政治家和战略管理者在思维方式上存在较大差异，前者注重短期利益和战术应对，后者注重长期利益和战略规划。在转变过程中，需要克服思维惯性和路径依赖，培养战略思维和全局观念。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知识结构的更新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市场政治家和战略管理者所需的知识结构不同，前者需要具备市场营销、品牌管理等方面的知识，后者需要具备战略管理、组织变革等方面的知识。在转变过程中，需要不断学习新知识、更新知识结构。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管理技能的提升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市场政治家和战略管理者所需的管理技能也不同，前者需要具备市场洞察、销售技巧等方面的技能，后者需要具备战略规划、组织协同等方面的技能。在转变过程中，需要不断提升自己的管理技能。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转变过程中的挑战与困难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成功实现转变的关键因素</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明确角色定位：成功实现从市场政治家到战略管理者的转变，首先需要明确自己的角色定位，认识到自己不再是单纯的市场营销人员或销售人员，而是企业战略发展的重要推动者。</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培养战略思维：战略思维是战略管理者必备的核心能力之一。成功实现从市场政治家到战略管理者的转变，需要培养自己的战略思维，学会从全局和长远的角度思考问题，制定科学合理的战略规划。</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提升领导力：领导力是战略管理者必备的重要能力之一。成功实现从市场政治家到战略管理者的转变，需要提升自己的领导力，学会激发团队成员的积极性和创造力，推动团队协同作战、实现共同目标。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加强学习与实践：成功实现从市场政治家到战略管理者的转变，需要不断加强学习与实践。通过参加培训、阅读书籍、交流学习等方式不断提升自己的知识水平和能力素质；同时积极参与企业战略制定和实施过程，将所学知识与实践相结合，不断提升自己的实践能力和经验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战略管理者所需的核心能力</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能够全面、深入地分析国内外政治、经济、社会、技术等宏观环境，把握行业发展趋势和市场竞争态势。</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对企业内部资源进行深入分析，包括人力资源、财务资源、技术资源等，明确企业的优势和劣势。</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基于宏观环境和内部资源分析，制定符合企业长期发展的战略目标，并根据市场变化和企业实际情况进行适时调整。</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4640" r="24640"/>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宏观环境分析</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企业内部资源评估</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战略制定与调整</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战略分析与制定能力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能够洞察组织变革的需求，积极推动组织结构和流程的优化，提高企业的适应性和竞争力。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组织变革推动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领导力发挥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人才培养与激励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46" r="224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具备卓越的领导力，能够激发团队成员的积极性和创造力，带领团队实现共同目标。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重视人才培养和激励，通过合理的薪酬制度、晋升机制和培训计划，吸引和留住优秀人才。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组织变革与领导能力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https://d.book118.com/177021003156006040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2024-09-13T10:52:12.443</cp:lastPrinted>
  <dcterms:created xsi:type="dcterms:W3CDTF">2024-09-13T02:52:12Z</dcterms:created>
  <dcterms:modified xsi:type="dcterms:W3CDTF">2024-09-13T02:52:14Z</dcterms:modified>
</cp:coreProperties>
</file>