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32" r:id="rId2"/>
    <p:sldMasterId id="2147483846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4C21F-6553-4ECC-AA9D-33684CB25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6A901-2355-4B36-82DD-0C64DF283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47EB6-A56B-4E4E-B76E-D49EF42DC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3AAEC-7343-4C22-AD29-CB7654695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64554-C734-408E-AA66-548CAC05D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B41A7A-3243-42E7-A876-E38F816C3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A12396-7448-4053-AEA4-269E2E5BE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46C63-E94A-4918-959E-C572B3AE5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56D13-102F-4184-BFAB-C4438B897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A7A7B-2B7B-402E-B351-863B75345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6B968-4AD1-4958-B19B-63DF29C2A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E1FD26-EA0E-4A68-B5AE-259AC12FD854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5A8DD-9011-4657-A378-DEC98114D505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7542005"/>
      </p:ext>
    </p:extLst>
  </p:cSld>
  <p:clrMapOvr>
    <a:masterClrMapping/>
  </p:clrMapOvr>
  <p:transition spd="med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F810708-23F9-4E6C-A1E3-DFA01BEBFAE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58FB6F-3B1B-4EAB-BEAF-5CB9BBF8E5E1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2956475"/>
      </p:ext>
    </p:extLst>
  </p:cSld>
  <p:clrMapOvr>
    <a:masterClrMapping/>
  </p:clrMapOvr>
  <p:transition spd="med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7181CB-B096-46FF-9A3F-4039B5B1B73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138357-6816-4063-916D-EF4B0F77AABF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5267636"/>
      </p:ext>
    </p:extLst>
  </p:cSld>
  <p:clrMapOvr>
    <a:masterClrMapping/>
  </p:clrMapOvr>
  <p:transition spd="med"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8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443CB6-3C4D-4779-BFBB-6551CE030D77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84BB10-B157-4EDC-B8D2-0477857F4DE6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9119713"/>
      </p:ext>
    </p:extLst>
  </p:cSld>
  <p:clrMapOvr>
    <a:masterClrMapping/>
  </p:clrMapOvr>
  <p:transition spd="med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8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8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22EE37-C07D-4836-BFCF-7A42B4AADFD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9F4C4-D597-444A-9726-2F5D9DD57158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9521635"/>
      </p:ext>
    </p:extLst>
  </p:cSld>
  <p:clrMapOvr>
    <a:masterClrMapping/>
  </p:clrMapOvr>
  <p:transition spd="med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99D67A-3580-4991-8181-1C8440655D2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6407E5-C8EC-40E7-B90C-CB3555B90762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6245848"/>
      </p:ext>
    </p:extLst>
  </p:cSld>
  <p:clrMapOvr>
    <a:masterClrMapping/>
  </p:clrMapOvr>
  <p:transition spd="med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57F8E3-EE99-4EFB-9D50-A1910DA0B675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F4215-B86B-4BFB-B235-212B386CF74E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0535835"/>
      </p:ext>
    </p:extLst>
  </p:cSld>
  <p:clrMapOvr>
    <a:masterClrMapping/>
  </p:clrMapOvr>
  <p:transition spd="med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BDADBF-8D1C-46D9-8020-92C2D05F55C6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209FED-E9CF-447F-8110-671C5AD788AD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42172"/>
      </p:ext>
    </p:extLst>
  </p:cSld>
  <p:clrMapOvr>
    <a:masterClrMapping/>
  </p:clrMapOvr>
  <p:transition spd="med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35EF01-EBDC-44A5-B9FC-381152368F22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E2A2B-BBA8-4D24-B010-10197756FD6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4736896"/>
      </p:ext>
    </p:extLst>
  </p:cSld>
  <p:clrMapOvr>
    <a:masterClrMapping/>
  </p:clrMapOvr>
  <p:transition spd="med"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7C5F29-3242-4BB7-8B09-3BD5FE2F3EEC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E3900-EB05-41C8-B0F5-6B7805F7A3D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0080039"/>
      </p:ext>
    </p:extLst>
  </p:cSld>
  <p:clrMapOvr>
    <a:masterClrMapping/>
  </p:clrMapOvr>
  <p:transition spd="med"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569100-A739-4124-87AD-0A84656A8CF9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8527BE-5835-491B-8180-253C94788D84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400549"/>
      </p:ext>
    </p:extLst>
  </p:cSld>
  <p:clrMapOvr>
    <a:masterClrMapping/>
  </p:clrMapOvr>
  <p:transition spd="med"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3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9191045"/>
      </p:ext>
    </p:extLst>
  </p:cSld>
  <p:clrMapOvr>
    <a:masterClrMapping/>
  </p:clrMapOvr>
  <p:transition spd="med"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4782376"/>
      </p:ext>
    </p:extLst>
  </p:cSld>
  <p:clrMapOvr>
    <a:masterClrMapping/>
  </p:clrMapOvr>
  <p:transition spd="med"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0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8638680"/>
      </p:ext>
    </p:extLst>
  </p:cSld>
  <p:clrMapOvr>
    <a:masterClrMapping/>
  </p:clrMapOvr>
  <p:transition spd="med">
    <p:fad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5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6552897"/>
      </p:ext>
    </p:extLst>
  </p:cSld>
  <p:clrMapOvr>
    <a:masterClrMapping/>
  </p:clrMapOvr>
  <p:transition spd="med">
    <p:fad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7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7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3343503"/>
      </p:ext>
    </p:extLst>
  </p:cSld>
  <p:clrMapOvr>
    <a:masterClrMapping/>
  </p:clrMapOvr>
  <p:transition spd="med">
    <p:fad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2319355"/>
      </p:ext>
    </p:extLst>
  </p:cSld>
  <p:clrMapOvr>
    <a:masterClrMapping/>
  </p:clrMapOvr>
  <p:transition spd="med">
    <p:fad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8856603"/>
      </p:ext>
    </p:extLst>
  </p:cSld>
  <p:clrMapOvr>
    <a:masterClrMapping/>
  </p:clrMapOvr>
  <p:transition spd="med">
    <p:fad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4206559"/>
      </p:ext>
    </p:extLst>
  </p:cSld>
  <p:clrMapOvr>
    <a:masterClrMapping/>
  </p:clrMapOvr>
  <p:transition spd="med">
    <p:fad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2380584"/>
      </p:ext>
    </p:extLst>
  </p:cSld>
  <p:clrMapOvr>
    <a:masterClrMapping/>
  </p:clrMapOvr>
  <p:transition spd="med">
    <p:fad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4478406"/>
      </p:ext>
    </p:extLst>
  </p:cSld>
  <p:clrMapOvr>
    <a:masterClrMapping/>
  </p:clrMapOvr>
  <p:transition spd="med">
    <p:fad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1258927"/>
      </p:ext>
    </p:extLst>
  </p:cSld>
  <p:clrMapOvr>
    <a:masterClrMapping/>
  </p:clrMapOvr>
  <p:transition spd="med">
    <p:fade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CD8248E-EE55-4329-BFDE-03D834034794}" type="slidenum">
              <a:rPr lang="en-GB" altLang="zh-CN"/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271825716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9"/>
            <a:ext cx="82296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EF97E8F-BBD6-4070-8CB2-F50E2A7CE920}" type="slidenum">
              <a:rPr lang="en-GB" altLang="zh-CN"/>
              <a:t>‹#›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33994459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emf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55"/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" y="1339850"/>
            <a:ext cx="5238750" cy="550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3000"/>
                    </a:srgbClr>
                  </a:outerShdw>
                </a:effectLst>
              </a14:hiddenEffects>
            </a:ext>
          </a:extLst>
        </p:spPr>
      </p:pic>
      <p:sp>
        <p:nvSpPr>
          <p:cNvPr id="13315" name="Freeform 10"/>
          <p:cNvSpPr/>
          <p:nvPr userDrawn="1"/>
        </p:nvSpPr>
        <p:spPr bwMode="auto">
          <a:xfrm>
            <a:off x="794239" y="909638"/>
            <a:ext cx="7555523" cy="5038725"/>
          </a:xfrm>
          <a:custGeom>
            <a:gdLst>
              <a:gd name="T0" fmla="*/ 0 w 4760"/>
              <a:gd name="T1" fmla="*/ 0 h 3174"/>
              <a:gd name="T2" fmla="*/ 4760 w 4760"/>
              <a:gd name="T3" fmla="*/ 3174 h 3174"/>
              <a:gd name="T4" fmla="*/ 4758 w 4760"/>
              <a:gd name="T5" fmla="*/ 102 h 3174"/>
              <a:gd name="T6" fmla="*/ 4746 w 4760"/>
              <a:gd name="T7" fmla="*/ 220 h 3174"/>
              <a:gd name="T8" fmla="*/ 4728 w 4760"/>
              <a:gd name="T9" fmla="*/ 344 h 3174"/>
              <a:gd name="T10" fmla="*/ 4698 w 4760"/>
              <a:gd name="T11" fmla="*/ 468 h 3174"/>
              <a:gd name="T12" fmla="*/ 4658 w 4760"/>
              <a:gd name="T13" fmla="*/ 592 h 3174"/>
              <a:gd name="T14" fmla="*/ 4602 w 4760"/>
              <a:gd name="T15" fmla="*/ 708 h 3174"/>
              <a:gd name="T16" fmla="*/ 4570 w 4760"/>
              <a:gd name="T17" fmla="*/ 762 h 3174"/>
              <a:gd name="T18" fmla="*/ 4532 w 4760"/>
              <a:gd name="T19" fmla="*/ 816 h 3174"/>
              <a:gd name="T20" fmla="*/ 4490 w 4760"/>
              <a:gd name="T21" fmla="*/ 864 h 3174"/>
              <a:gd name="T22" fmla="*/ 4444 w 4760"/>
              <a:gd name="T23" fmla="*/ 910 h 3174"/>
              <a:gd name="T24" fmla="*/ 4392 w 4760"/>
              <a:gd name="T25" fmla="*/ 952 h 3174"/>
              <a:gd name="T26" fmla="*/ 4172 w 4760"/>
              <a:gd name="T27" fmla="*/ 1100 h 3174"/>
              <a:gd name="T28" fmla="*/ 3882 w 4760"/>
              <a:gd name="T29" fmla="*/ 1280 h 3174"/>
              <a:gd name="T30" fmla="*/ 3554 w 4760"/>
              <a:gd name="T31" fmla="*/ 1478 h 3174"/>
              <a:gd name="T32" fmla="*/ 2896 w 4760"/>
              <a:gd name="T33" fmla="*/ 1856 h 3174"/>
              <a:gd name="T34" fmla="*/ 2384 w 4760"/>
              <a:gd name="T35" fmla="*/ 2144 h 3174"/>
              <a:gd name="T36" fmla="*/ 1870 w 4760"/>
              <a:gd name="T37" fmla="*/ 1856 h 3174"/>
              <a:gd name="T38" fmla="*/ 1214 w 4760"/>
              <a:gd name="T39" fmla="*/ 1478 h 3174"/>
              <a:gd name="T40" fmla="*/ 884 w 4760"/>
              <a:gd name="T41" fmla="*/ 1280 h 3174"/>
              <a:gd name="T42" fmla="*/ 594 w 4760"/>
              <a:gd name="T43" fmla="*/ 1100 h 3174"/>
              <a:gd name="T44" fmla="*/ 376 w 4760"/>
              <a:gd name="T45" fmla="*/ 952 h 3174"/>
              <a:gd name="T46" fmla="*/ 320 w 4760"/>
              <a:gd name="T47" fmla="*/ 908 h 3174"/>
              <a:gd name="T48" fmla="*/ 272 w 4760"/>
              <a:gd name="T49" fmla="*/ 860 h 3174"/>
              <a:gd name="T50" fmla="*/ 228 w 4760"/>
              <a:gd name="T51" fmla="*/ 808 h 3174"/>
              <a:gd name="T52" fmla="*/ 190 w 4760"/>
              <a:gd name="T53" fmla="*/ 752 h 3174"/>
              <a:gd name="T54" fmla="*/ 156 w 4760"/>
              <a:gd name="T55" fmla="*/ 694 h 3174"/>
              <a:gd name="T56" fmla="*/ 100 w 4760"/>
              <a:gd name="T57" fmla="*/ 570 h 3174"/>
              <a:gd name="T58" fmla="*/ 60 w 4760"/>
              <a:gd name="T59" fmla="*/ 440 h 3174"/>
              <a:gd name="T60" fmla="*/ 34 w 4760"/>
              <a:gd name="T61" fmla="*/ 310 h 3174"/>
              <a:gd name="T62" fmla="*/ 16 w 4760"/>
              <a:gd name="T63" fmla="*/ 180 h 3174"/>
              <a:gd name="T64" fmla="*/ 6 w 4760"/>
              <a:gd name="T65" fmla="*/ 58 h 31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760" h="3174">
                <a:moveTo>
                  <a:pt x="4" y="0"/>
                </a:moveTo>
                <a:lnTo>
                  <a:pt x="0" y="0"/>
                </a:lnTo>
                <a:lnTo>
                  <a:pt x="0" y="3174"/>
                </a:lnTo>
                <a:lnTo>
                  <a:pt x="4760" y="3174"/>
                </a:lnTo>
                <a:lnTo>
                  <a:pt x="4760" y="44"/>
                </a:lnTo>
                <a:lnTo>
                  <a:pt x="4758" y="102"/>
                </a:lnTo>
                <a:lnTo>
                  <a:pt x="4752" y="160"/>
                </a:lnTo>
                <a:lnTo>
                  <a:pt x="4746" y="220"/>
                </a:lnTo>
                <a:lnTo>
                  <a:pt x="4738" y="282"/>
                </a:lnTo>
                <a:lnTo>
                  <a:pt x="4728" y="344"/>
                </a:lnTo>
                <a:lnTo>
                  <a:pt x="4714" y="406"/>
                </a:lnTo>
                <a:lnTo>
                  <a:pt x="4698" y="468"/>
                </a:lnTo>
                <a:lnTo>
                  <a:pt x="4680" y="530"/>
                </a:lnTo>
                <a:lnTo>
                  <a:pt x="4658" y="592"/>
                </a:lnTo>
                <a:lnTo>
                  <a:pt x="4632" y="650"/>
                </a:lnTo>
                <a:lnTo>
                  <a:pt x="4602" y="708"/>
                </a:lnTo>
                <a:lnTo>
                  <a:pt x="4586" y="736"/>
                </a:lnTo>
                <a:lnTo>
                  <a:pt x="4570" y="762"/>
                </a:lnTo>
                <a:lnTo>
                  <a:pt x="4552" y="790"/>
                </a:lnTo>
                <a:lnTo>
                  <a:pt x="4532" y="816"/>
                </a:lnTo>
                <a:lnTo>
                  <a:pt x="4512" y="840"/>
                </a:lnTo>
                <a:lnTo>
                  <a:pt x="4490" y="864"/>
                </a:lnTo>
                <a:lnTo>
                  <a:pt x="4468" y="888"/>
                </a:lnTo>
                <a:lnTo>
                  <a:pt x="4444" y="910"/>
                </a:lnTo>
                <a:lnTo>
                  <a:pt x="4418" y="932"/>
                </a:lnTo>
                <a:lnTo>
                  <a:pt x="4392" y="952"/>
                </a:lnTo>
                <a:lnTo>
                  <a:pt x="4292" y="1022"/>
                </a:lnTo>
                <a:lnTo>
                  <a:pt x="4172" y="1100"/>
                </a:lnTo>
                <a:lnTo>
                  <a:pt x="4034" y="1188"/>
                </a:lnTo>
                <a:lnTo>
                  <a:pt x="3882" y="1280"/>
                </a:lnTo>
                <a:lnTo>
                  <a:pt x="3722" y="1378"/>
                </a:lnTo>
                <a:lnTo>
                  <a:pt x="3554" y="1478"/>
                </a:lnTo>
                <a:lnTo>
                  <a:pt x="3214" y="1674"/>
                </a:lnTo>
                <a:lnTo>
                  <a:pt x="2896" y="1856"/>
                </a:lnTo>
                <a:lnTo>
                  <a:pt x="2632" y="2004"/>
                </a:lnTo>
                <a:lnTo>
                  <a:pt x="2384" y="2144"/>
                </a:lnTo>
                <a:lnTo>
                  <a:pt x="2134" y="2004"/>
                </a:lnTo>
                <a:lnTo>
                  <a:pt x="1870" y="1856"/>
                </a:lnTo>
                <a:lnTo>
                  <a:pt x="1552" y="1674"/>
                </a:lnTo>
                <a:lnTo>
                  <a:pt x="1214" y="1478"/>
                </a:lnTo>
                <a:lnTo>
                  <a:pt x="1046" y="1378"/>
                </a:lnTo>
                <a:lnTo>
                  <a:pt x="884" y="1280"/>
                </a:lnTo>
                <a:lnTo>
                  <a:pt x="732" y="1188"/>
                </a:lnTo>
                <a:lnTo>
                  <a:pt x="594" y="1100"/>
                </a:lnTo>
                <a:lnTo>
                  <a:pt x="474" y="1022"/>
                </a:lnTo>
                <a:lnTo>
                  <a:pt x="376" y="952"/>
                </a:lnTo>
                <a:lnTo>
                  <a:pt x="348" y="930"/>
                </a:lnTo>
                <a:lnTo>
                  <a:pt x="320" y="908"/>
                </a:lnTo>
                <a:lnTo>
                  <a:pt x="296" y="884"/>
                </a:lnTo>
                <a:lnTo>
                  <a:pt x="272" y="860"/>
                </a:lnTo>
                <a:lnTo>
                  <a:pt x="250" y="834"/>
                </a:lnTo>
                <a:lnTo>
                  <a:pt x="228" y="808"/>
                </a:lnTo>
                <a:lnTo>
                  <a:pt x="208" y="780"/>
                </a:lnTo>
                <a:lnTo>
                  <a:pt x="190" y="752"/>
                </a:lnTo>
                <a:lnTo>
                  <a:pt x="172" y="722"/>
                </a:lnTo>
                <a:lnTo>
                  <a:pt x="156" y="694"/>
                </a:lnTo>
                <a:lnTo>
                  <a:pt x="126" y="632"/>
                </a:lnTo>
                <a:lnTo>
                  <a:pt x="100" y="570"/>
                </a:lnTo>
                <a:lnTo>
                  <a:pt x="80" y="506"/>
                </a:lnTo>
                <a:lnTo>
                  <a:pt x="60" y="440"/>
                </a:lnTo>
                <a:lnTo>
                  <a:pt x="46" y="374"/>
                </a:lnTo>
                <a:lnTo>
                  <a:pt x="34" y="310"/>
                </a:lnTo>
                <a:lnTo>
                  <a:pt x="24" y="244"/>
                </a:lnTo>
                <a:lnTo>
                  <a:pt x="16" y="180"/>
                </a:lnTo>
                <a:lnTo>
                  <a:pt x="10" y="118"/>
                </a:lnTo>
                <a:lnTo>
                  <a:pt x="6" y="58"/>
                </a:lnTo>
                <a:lnTo>
                  <a:pt x="4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>
              <a:solidFill>
                <a:srgbClr val="595959"/>
              </a:solidFill>
            </a:endParaRPr>
          </a:p>
        </p:txBody>
      </p:sp>
      <p:sp>
        <p:nvSpPr>
          <p:cNvPr id="13316" name="Rectangle 279"/>
          <p:cNvSpPr>
            <a:spLocks noChangeArrowheads="1"/>
          </p:cNvSpPr>
          <p:nvPr userDrawn="1"/>
        </p:nvSpPr>
        <p:spPr bwMode="auto">
          <a:xfrm>
            <a:off x="0" y="941388"/>
            <a:ext cx="9144000" cy="398462"/>
          </a:xfrm>
          <a:prstGeom prst="rect">
            <a:avLst/>
          </a:prstGeom>
          <a:solidFill>
            <a:srgbClr val="408B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  <a:cs typeface="Arial" pitchFamily="34" charset="0"/>
            </a:endParaRPr>
          </a:p>
        </p:txBody>
      </p:sp>
      <p:grpSp>
        <p:nvGrpSpPr>
          <p:cNvPr id="13317" name="Group 5"/>
          <p:cNvGrpSpPr/>
          <p:nvPr userDrawn="1"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3318" name="AutoShape 28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grpSp>
          <p:nvGrpSpPr>
            <p:cNvPr id="13319" name="Group 7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3320" name="Freeform 28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1" name="Freeform 28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2" name="Freeform 28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3" name="Freeform 28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4" name="Freeform 28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5" name="Freeform 28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6" name="Freeform 28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7" name="Freeform 28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8" name="Freeform 29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9" name="Freeform 29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0" name="Freeform 29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1" name="Freeform 29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2" name="Freeform 29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3" name="Freeform 29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4" name="Freeform 29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5" name="Freeform 29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6" name="Freeform 29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7" name="Freeform 29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8" name="Freeform 30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9" name="Freeform 30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0" name="Freeform 30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1" name="Freeform 30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2" name="Freeform 30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3" name="Freeform 30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4" name="Freeform 30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5" name="Freeform 30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6" name="Freeform 30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7" name="Freeform 30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8" name="Freeform 31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9" name="Freeform 31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0" name="Freeform 31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1" name="Freeform 31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2" name="Freeform 31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3" name="Freeform 31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4" name="Freeform 31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5" name="Freeform 31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6" name="Freeform 31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7" name="Freeform 31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8" name="Freeform 32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9" name="Freeform 32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0" name="Freeform 32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1" name="Freeform 32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2" name="Freeform 32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3" name="Freeform 32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4" name="Freeform 32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5" name="Freeform 32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6" name="Freeform 32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7" name="Freeform 32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8" name="Freeform 33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9" name="Freeform 33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0" name="Freeform 33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1" name="Freeform 33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2" name="Freeform 33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3" name="Freeform 33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4" name="Freeform 33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5" name="Freeform 33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6" name="Freeform 33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7" name="Freeform 33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8" name="Freeform 34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9" name="Freeform 34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0" name="Freeform 34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1" name="Freeform 34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2" name="Freeform 34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3" name="Freeform 34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4" name="Freeform 34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5" name="Freeform 34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6" name="Freeform 34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7" name="Freeform 34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8" name="Freeform 35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9" name="Freeform 35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0" name="Freeform 35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1" name="Freeform 35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2" name="Freeform 35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3" name="Freeform 35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4" name="Freeform 35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5" name="Freeform 35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6" name="Freeform 35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7" name="Freeform 35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8" name="Freeform 36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9" name="Freeform 36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0" name="Freeform 36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1" name="Freeform 36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2" name="Freeform 36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3" name="Freeform 36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4" name="Freeform 36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5" name="Freeform 36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6" name="Freeform 36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7" name="Freeform 36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8" name="Freeform 37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9" name="Freeform 37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0" name="Freeform 37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1" name="Freeform 37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2" name="Freeform 37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3" name="Freeform 37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4" name="Freeform 37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5" name="Freeform 37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6" name="Freeform 37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7" name="Freeform 37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8" name="Freeform 38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9" name="Freeform 38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0" name="Freeform 38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1" name="Freeform 38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2" name="Freeform 38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3" name="Freeform 38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4" name="Freeform 38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5" name="Freeform 38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6" name="Freeform 38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7" name="Freeform 38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8" name="Freeform 39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9" name="Freeform 39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0" name="Freeform 39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1" name="Freeform 39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2" name="Freeform 39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3" name="Freeform 39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4" name="Freeform 39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5" name="Freeform 39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6" name="Rectangle 39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7" name="Freeform 39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8" name="Freeform 40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9" name="Freeform 40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0" name="Freeform 40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1" name="Freeform 40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2" name="Freeform 40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3" name="Freeform 40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4" name="Freeform 40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5" name="Freeform 40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6" name="Freeform 40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7" name="Freeform 40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8" name="Freeform 41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9" name="Freeform 41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0" name="Freeform 41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1" name="Freeform 41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2" name="Freeform 41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3" name="Freeform 41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4" name="Freeform 41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5" name="Rectangle 41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6" name="Rectangle 41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7" name="Freeform 41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8" name="Freeform 42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9" name="Freeform 42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0" name="Rectangle 42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1" name="Rectangle 42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2" name="Rectangle 42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3" name="Rectangle 42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4" name="Freeform 42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5" name="Freeform 42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6" name="Freeform 42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7" name="Freeform 42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8" name="Freeform 43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9" name="Freeform 43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0" name="Freeform 43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1" name="Freeform 43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2" name="Freeform 43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3" name="Freeform 43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4" name="Freeform 43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5" name="Freeform 43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6" name="Freeform 43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7" name="Freeform 43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8" name="Freeform 44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9" name="Freeform 44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0" name="Freeform 44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1" name="Freeform 44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2" name="Freeform 44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3" name="Freeform 44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4" name="Freeform 44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5" name="Freeform 44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6" name="Freeform 44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7" name="Freeform 44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8" name="Freeform 45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9" name="Freeform 45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0" name="Freeform 45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1" name="Freeform 45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2" name="Freeform 45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3" name="Freeform 45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4" name="Freeform 45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5" name="Freeform 45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6" name="Freeform 45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7" name="Freeform 45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8" name="Freeform 46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9" name="Freeform 46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0" name="Freeform 46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1" name="Freeform 46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2" name="Freeform 46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3" name="Freeform 46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4" name="Freeform 46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5" name="Freeform 46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6" name="Freeform 46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7" name="Freeform 46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8" name="Freeform 47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9" name="Freeform 47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0" name="Freeform 47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1" name="Freeform 47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2" name="Freeform 47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3" name="Freeform 47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4" name="Freeform 47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5" name="Freeform 47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6" name="Freeform 47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7" name="Freeform 47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8" name="Freeform 48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9" name="Freeform 48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</p:grpSp>
        <p:sp>
          <p:nvSpPr>
            <p:cNvPr id="13520" name="Freeform 48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1" name="Freeform 48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2" name="Freeform 48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3" name="Freeform 48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4" name="Freeform 48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5" name="Freeform 48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6" name="Freeform 48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7" name="Freeform 49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8" name="Freeform 49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9" name="Freeform 49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0" name="Freeform 49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1" name="Freeform 49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2" name="Freeform 49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3" name="Freeform 49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4" name="Freeform 49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5" name="Freeform 49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6" name="Freeform 49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7" name="Freeform 50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8" name="Freeform 50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9" name="Freeform 50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0" name="Freeform 50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1" name="Freeform 50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2" name="Rectangle 50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43" name="Freeform 50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4" name="Freeform 50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5" name="Freeform 50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6" name="Freeform 50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7" name="Freeform 51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8" name="Freeform 51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9" name="Freeform 51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0" name="Freeform 51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1" name="Freeform 51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2" name="Freeform 51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3" name="Freeform 51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4" name="Freeform 51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5" name="Freeform 51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6" name="Freeform 51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7" name="Freeform 52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8" name="Freeform 52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9" name="Rectangle 52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60" name="Freeform 52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1" name="Freeform 52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2" name="Freeform 52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3" name="Freeform 52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</p:grpSp>
      <p:grpSp>
        <p:nvGrpSpPr>
          <p:cNvPr id="13564" name="Group 252"/>
          <p:cNvGrpSpPr/>
          <p:nvPr userDrawn="1"/>
        </p:nvGrpSpPr>
        <p:grpSpPr>
          <a:xfrm>
            <a:off x="-4397" y="2447931"/>
            <a:ext cx="9152793" cy="4410075"/>
            <a:chExt cx="5768" cy="2778"/>
          </a:xfrm>
        </p:grpSpPr>
        <p:sp>
          <p:nvSpPr>
            <p:cNvPr id="13565" name="Freeform 21"/>
            <p:cNvSpPr/>
            <p:nvPr userDrawn="1"/>
          </p:nvSpPr>
          <p:spPr bwMode="auto">
            <a:xfrm>
              <a:off x="0" y="0"/>
              <a:ext cx="5768" cy="2778"/>
            </a:xfrm>
            <a:custGeom>
              <a:gdLst>
                <a:gd name="T0" fmla="*/ 0 w 5760"/>
                <a:gd name="T1" fmla="*/ 0 h 2778"/>
                <a:gd name="T2" fmla="*/ 5759 w 5760"/>
                <a:gd name="T3" fmla="*/ 2778 h 2778"/>
                <a:gd name="T4" fmla="*/ 5758 w 5760"/>
                <a:gd name="T5" fmla="*/ 123 h 2778"/>
                <a:gd name="T6" fmla="*/ 5743 w 5760"/>
                <a:gd name="T7" fmla="*/ 266 h 2778"/>
                <a:gd name="T8" fmla="*/ 5721 w 5760"/>
                <a:gd name="T9" fmla="*/ 416 h 2778"/>
                <a:gd name="T10" fmla="*/ 5685 w 5760"/>
                <a:gd name="T11" fmla="*/ 566 h 2778"/>
                <a:gd name="T12" fmla="*/ 5637 w 5760"/>
                <a:gd name="T13" fmla="*/ 716 h 2778"/>
                <a:gd name="T14" fmla="*/ 5569 w 5760"/>
                <a:gd name="T15" fmla="*/ 857 h 2778"/>
                <a:gd name="T16" fmla="*/ 5530 w 5760"/>
                <a:gd name="T17" fmla="*/ 922 h 2778"/>
                <a:gd name="T18" fmla="*/ 5484 w 5760"/>
                <a:gd name="T19" fmla="*/ 987 h 2778"/>
                <a:gd name="T20" fmla="*/ 5433 w 5760"/>
                <a:gd name="T21" fmla="*/ 1046 h 2778"/>
                <a:gd name="T22" fmla="*/ 5378 w 5760"/>
                <a:gd name="T23" fmla="*/ 1101 h 2778"/>
                <a:gd name="T24" fmla="*/ 5315 w 5760"/>
                <a:gd name="T25" fmla="*/ 1152 h 2778"/>
                <a:gd name="T26" fmla="*/ 5048 w 5760"/>
                <a:gd name="T27" fmla="*/ 1331 h 2778"/>
                <a:gd name="T28" fmla="*/ 4698 w 5760"/>
                <a:gd name="T29" fmla="*/ 1549 h 2778"/>
                <a:gd name="T30" fmla="*/ 4301 w 5760"/>
                <a:gd name="T31" fmla="*/ 1789 h 2778"/>
                <a:gd name="T32" fmla="*/ 3504 w 5760"/>
                <a:gd name="T33" fmla="*/ 2246 h 2778"/>
                <a:gd name="T34" fmla="*/ 2885 w 5760"/>
                <a:gd name="T35" fmla="*/ 2595 h 2778"/>
                <a:gd name="T36" fmla="*/ 2263 w 5760"/>
                <a:gd name="T37" fmla="*/ 2246 h 2778"/>
                <a:gd name="T38" fmla="*/ 1469 w 5760"/>
                <a:gd name="T39" fmla="*/ 1789 h 2778"/>
                <a:gd name="T40" fmla="*/ 1070 w 5760"/>
                <a:gd name="T41" fmla="*/ 1549 h 2778"/>
                <a:gd name="T42" fmla="*/ 719 w 5760"/>
                <a:gd name="T43" fmla="*/ 1331 h 2778"/>
                <a:gd name="T44" fmla="*/ 455 w 5760"/>
                <a:gd name="T45" fmla="*/ 1152 h 2778"/>
                <a:gd name="T46" fmla="*/ 387 w 5760"/>
                <a:gd name="T47" fmla="*/ 1099 h 2778"/>
                <a:gd name="T48" fmla="*/ 329 w 5760"/>
                <a:gd name="T49" fmla="*/ 1041 h 2778"/>
                <a:gd name="T50" fmla="*/ 276 w 5760"/>
                <a:gd name="T51" fmla="*/ 978 h 2778"/>
                <a:gd name="T52" fmla="*/ 230 w 5760"/>
                <a:gd name="T53" fmla="*/ 910 h 2778"/>
                <a:gd name="T54" fmla="*/ 189 w 5760"/>
                <a:gd name="T55" fmla="*/ 840 h 2778"/>
                <a:gd name="T56" fmla="*/ 121 w 5760"/>
                <a:gd name="T57" fmla="*/ 690 h 2778"/>
                <a:gd name="T58" fmla="*/ 73 w 5760"/>
                <a:gd name="T59" fmla="*/ 532 h 2778"/>
                <a:gd name="T60" fmla="*/ 41 w 5760"/>
                <a:gd name="T61" fmla="*/ 375 h 2778"/>
                <a:gd name="T62" fmla="*/ 19 w 5760"/>
                <a:gd name="T63" fmla="*/ 218 h 2778"/>
                <a:gd name="T64" fmla="*/ 7 w 5760"/>
                <a:gd name="T65" fmla="*/ 70 h 27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760" h="2778">
                  <a:moveTo>
                    <a:pt x="5" y="0"/>
                  </a:moveTo>
                  <a:lnTo>
                    <a:pt x="0" y="0"/>
                  </a:lnTo>
                  <a:lnTo>
                    <a:pt x="0" y="2774"/>
                  </a:lnTo>
                  <a:lnTo>
                    <a:pt x="5759" y="2778"/>
                  </a:lnTo>
                  <a:lnTo>
                    <a:pt x="5760" y="53"/>
                  </a:lnTo>
                  <a:lnTo>
                    <a:pt x="5758" y="123"/>
                  </a:lnTo>
                  <a:lnTo>
                    <a:pt x="5750" y="194"/>
                  </a:lnTo>
                  <a:lnTo>
                    <a:pt x="5743" y="266"/>
                  </a:lnTo>
                  <a:lnTo>
                    <a:pt x="5733" y="341"/>
                  </a:lnTo>
                  <a:lnTo>
                    <a:pt x="5721" y="416"/>
                  </a:lnTo>
                  <a:lnTo>
                    <a:pt x="5704" y="491"/>
                  </a:lnTo>
                  <a:lnTo>
                    <a:pt x="5685" y="566"/>
                  </a:lnTo>
                  <a:lnTo>
                    <a:pt x="5663" y="641"/>
                  </a:lnTo>
                  <a:lnTo>
                    <a:pt x="5637" y="716"/>
                  </a:lnTo>
                  <a:lnTo>
                    <a:pt x="5605" y="787"/>
                  </a:lnTo>
                  <a:lnTo>
                    <a:pt x="5569" y="857"/>
                  </a:lnTo>
                  <a:lnTo>
                    <a:pt x="5549" y="891"/>
                  </a:lnTo>
                  <a:lnTo>
                    <a:pt x="5530" y="922"/>
                  </a:lnTo>
                  <a:lnTo>
                    <a:pt x="5508" y="956"/>
                  </a:lnTo>
                  <a:lnTo>
                    <a:pt x="5484" y="987"/>
                  </a:lnTo>
                  <a:lnTo>
                    <a:pt x="5460" y="1017"/>
                  </a:lnTo>
                  <a:lnTo>
                    <a:pt x="5433" y="1046"/>
                  </a:lnTo>
                  <a:lnTo>
                    <a:pt x="5407" y="1075"/>
                  </a:lnTo>
                  <a:lnTo>
                    <a:pt x="5378" y="1101"/>
                  </a:lnTo>
                  <a:lnTo>
                    <a:pt x="5346" y="1128"/>
                  </a:lnTo>
                  <a:lnTo>
                    <a:pt x="5315" y="1152"/>
                  </a:lnTo>
                  <a:lnTo>
                    <a:pt x="5194" y="1237"/>
                  </a:lnTo>
                  <a:lnTo>
                    <a:pt x="5048" y="1331"/>
                  </a:lnTo>
                  <a:lnTo>
                    <a:pt x="4881" y="1438"/>
                  </a:lnTo>
                  <a:lnTo>
                    <a:pt x="4698" y="1549"/>
                  </a:lnTo>
                  <a:lnTo>
                    <a:pt x="4504" y="1668"/>
                  </a:lnTo>
                  <a:lnTo>
                    <a:pt x="4301" y="1789"/>
                  </a:lnTo>
                  <a:lnTo>
                    <a:pt x="3889" y="2026"/>
                  </a:lnTo>
                  <a:lnTo>
                    <a:pt x="3504" y="2246"/>
                  </a:lnTo>
                  <a:lnTo>
                    <a:pt x="3185" y="2425"/>
                  </a:lnTo>
                  <a:lnTo>
                    <a:pt x="2885" y="2595"/>
                  </a:lnTo>
                  <a:lnTo>
                    <a:pt x="2582" y="2425"/>
                  </a:lnTo>
                  <a:lnTo>
                    <a:pt x="2263" y="2246"/>
                  </a:lnTo>
                  <a:lnTo>
                    <a:pt x="1878" y="2026"/>
                  </a:lnTo>
                  <a:lnTo>
                    <a:pt x="1469" y="1789"/>
                  </a:lnTo>
                  <a:lnTo>
                    <a:pt x="1266" y="1668"/>
                  </a:lnTo>
                  <a:lnTo>
                    <a:pt x="1070" y="1549"/>
                  </a:lnTo>
                  <a:lnTo>
                    <a:pt x="886" y="1438"/>
                  </a:lnTo>
                  <a:lnTo>
                    <a:pt x="719" y="1331"/>
                  </a:lnTo>
                  <a:lnTo>
                    <a:pt x="574" y="1237"/>
                  </a:lnTo>
                  <a:lnTo>
                    <a:pt x="455" y="1152"/>
                  </a:lnTo>
                  <a:lnTo>
                    <a:pt x="421" y="1125"/>
                  </a:lnTo>
                  <a:lnTo>
                    <a:pt x="387" y="1099"/>
                  </a:lnTo>
                  <a:lnTo>
                    <a:pt x="358" y="1070"/>
                  </a:lnTo>
                  <a:lnTo>
                    <a:pt x="329" y="1041"/>
                  </a:lnTo>
                  <a:lnTo>
                    <a:pt x="303" y="1009"/>
                  </a:lnTo>
                  <a:lnTo>
                    <a:pt x="276" y="978"/>
                  </a:lnTo>
                  <a:lnTo>
                    <a:pt x="252" y="944"/>
                  </a:lnTo>
                  <a:lnTo>
                    <a:pt x="230" y="910"/>
                  </a:lnTo>
                  <a:lnTo>
                    <a:pt x="208" y="874"/>
                  </a:lnTo>
                  <a:lnTo>
                    <a:pt x="189" y="840"/>
                  </a:lnTo>
                  <a:lnTo>
                    <a:pt x="152" y="765"/>
                  </a:lnTo>
                  <a:lnTo>
                    <a:pt x="121" y="690"/>
                  </a:lnTo>
                  <a:lnTo>
                    <a:pt x="97" y="612"/>
                  </a:lnTo>
                  <a:lnTo>
                    <a:pt x="73" y="532"/>
                  </a:lnTo>
                  <a:lnTo>
                    <a:pt x="56" y="453"/>
                  </a:lnTo>
                  <a:lnTo>
                    <a:pt x="41" y="375"/>
                  </a:lnTo>
                  <a:lnTo>
                    <a:pt x="29" y="295"/>
                  </a:lnTo>
                  <a:lnTo>
                    <a:pt x="19" y="218"/>
                  </a:lnTo>
                  <a:lnTo>
                    <a:pt x="12" y="143"/>
                  </a:lnTo>
                  <a:lnTo>
                    <a:pt x="7" y="7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408B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pic>
          <p:nvPicPr>
            <p:cNvPr id="13566" name="Picture 22" descr="calogo"/>
            <p:cNvPicPr>
              <a:picLocks noChangeAspect="1" noChangeArrowheads="1"/>
            </p:cNvPicPr>
            <p:nvPr userDrawn="1"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04" y="2381"/>
              <a:ext cx="823" cy="2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567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3568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3569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696DDFD3-8803-4C99-92B1-ADC090F3E2D1}" type="datetimeFigureOut">
              <a:rPr lang="en-GB" altLang="en-US"/>
              <a:pPr fontAlgn="base">
                <a:spcAft>
                  <a:spcPct val="0"/>
                </a:spcAft>
              </a:pPr>
              <a:t>01/03/2013</a:t>
            </a:fld>
            <a:endParaRPr lang="en-GB" altLang="en-US"/>
          </a:p>
        </p:txBody>
      </p:sp>
      <p:sp>
        <p:nvSpPr>
          <p:cNvPr id="13570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endParaRPr lang="en-GB" altLang="en-US"/>
          </a:p>
        </p:txBody>
      </p:sp>
      <p:sp>
        <p:nvSpPr>
          <p:cNvPr id="13571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C4C6BB3C-BC35-4433-BF64-23DAAAFEED49}" type="slidenum">
              <a:rPr lang="en-GB" altLang="en-US"/>
              <a:pPr fontAlgn="base">
                <a:spcAft>
                  <a:spcPct val="0"/>
                </a:spcAft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348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</p:sldLayoutIdLst>
  <p:transition spd="med">
    <p:fade/>
  </p:transition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3" y="1"/>
            <a:ext cx="9217269" cy="9366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1027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131420" y="6492875"/>
            <a:ext cx="794238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1028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208945" y="6494463"/>
            <a:ext cx="634511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9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1276" y="6494463"/>
            <a:ext cx="411773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3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1031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grpSp>
        <p:nvGrpSpPr>
          <p:cNvPr id="1032" name="Group 8"/>
          <p:cNvGrpSpPr/>
          <p:nvPr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033" name="AutoShape 1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1034" name="Group 10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035" name="Freeform 1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6" name="Freeform 1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7" name="Freeform 1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8" name="Freeform 1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9" name="Freeform 1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0" name="Freeform 1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1" name="Freeform 1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2" name="Freeform 1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3" name="Freeform 2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4" name="Freeform 2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5" name="Freeform 2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6" name="Freeform 2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7" name="Freeform 2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8" name="Freeform 2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9" name="Freeform 2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0" name="Freeform 2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1" name="Freeform 2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2" name="Freeform 2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3" name="Freeform 3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4" name="Freeform 3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5" name="Freeform 3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6" name="Freeform 3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7" name="Freeform 3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8" name="Freeform 3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9" name="Freeform 3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0" name="Freeform 3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1" name="Freeform 3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2" name="Freeform 3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3" name="Freeform 4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4" name="Freeform 4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5" name="Freeform 4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6" name="Freeform 4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7" name="Freeform 4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8" name="Freeform 4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9" name="Freeform 4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0" name="Freeform 4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1" name="Freeform 4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2" name="Freeform 4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3" name="Freeform 5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4" name="Freeform 5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5" name="Freeform 5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6" name="Freeform 5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7" name="Freeform 5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8" name="Freeform 5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9" name="Freeform 5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0" name="Freeform 5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1" name="Freeform 5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2" name="Freeform 5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3" name="Freeform 6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4" name="Freeform 6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5" name="Freeform 6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6" name="Freeform 6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7" name="Freeform 6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8" name="Freeform 6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9" name="Freeform 6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0" name="Freeform 6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1" name="Freeform 6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2" name="Freeform 6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3" name="Freeform 7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4" name="Freeform 7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5" name="Freeform 7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6" name="Freeform 7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7" name="Freeform 7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8" name="Freeform 7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9" name="Freeform 7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0" name="Freeform 7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1" name="Freeform 7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2" name="Freeform 7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3" name="Freeform 8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4" name="Freeform 8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5" name="Freeform 8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6" name="Freeform 8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7" name="Freeform 8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8" name="Freeform 8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9" name="Freeform 8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0" name="Freeform 8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1" name="Freeform 8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2" name="Freeform 8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3" name="Freeform 9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4" name="Freeform 9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5" name="Freeform 9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6" name="Freeform 9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7" name="Freeform 9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8" name="Freeform 9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9" name="Freeform 9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0" name="Freeform 9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1" name="Freeform 9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2" name="Freeform 9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3" name="Freeform 10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4" name="Freeform 10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5" name="Freeform 10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6" name="Freeform 10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7" name="Freeform 10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8" name="Freeform 10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9" name="Freeform 10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0" name="Freeform 10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1" name="Freeform 10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2" name="Freeform 10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3" name="Freeform 11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4" name="Freeform 11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5" name="Freeform 11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6" name="Freeform 11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7" name="Freeform 11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8" name="Freeform 11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9" name="Freeform 11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0" name="Freeform 11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1" name="Freeform 11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2" name="Freeform 11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3" name="Freeform 12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4" name="Freeform 12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5" name="Freeform 12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6" name="Freeform 12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7" name="Freeform 12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8" name="Freeform 12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9" name="Freeform 12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0" name="Freeform 12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1" name="Rectangle 12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52" name="Freeform 12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3" name="Freeform 13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4" name="Freeform 13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5" name="Freeform 13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6" name="Freeform 13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7" name="Freeform 13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8" name="Freeform 13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9" name="Freeform 13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0" name="Freeform 13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1" name="Freeform 13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2" name="Freeform 13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3" name="Freeform 14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4" name="Freeform 14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5" name="Freeform 14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6" name="Freeform 14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7" name="Freeform 14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8" name="Freeform 14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9" name="Freeform 14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0" name="Rectangle 14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1" name="Rectangle 14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2" name="Freeform 14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3" name="Freeform 15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4" name="Freeform 15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5" name="Rectangle 15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6" name="Rectangle 15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7" name="Rectangle 15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8" name="Rectangle 15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9" name="Freeform 15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0" name="Freeform 15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1" name="Freeform 15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2" name="Freeform 15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3" name="Freeform 16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4" name="Freeform 16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5" name="Freeform 16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6" name="Freeform 16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7" name="Freeform 16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8" name="Freeform 16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9" name="Freeform 16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0" name="Freeform 16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1" name="Freeform 16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2" name="Freeform 16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3" name="Freeform 17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4" name="Freeform 17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5" name="Freeform 17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6" name="Freeform 17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7" name="Freeform 17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8" name="Freeform 17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9" name="Freeform 17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0" name="Freeform 17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1" name="Freeform 17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2" name="Freeform 17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3" name="Freeform 18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4" name="Freeform 18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5" name="Freeform 18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6" name="Freeform 18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7" name="Freeform 18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8" name="Freeform 18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9" name="Freeform 18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0" name="Freeform 18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1" name="Freeform 18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2" name="Freeform 18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3" name="Freeform 19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4" name="Freeform 19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5" name="Freeform 19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6" name="Freeform 19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7" name="Freeform 19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8" name="Freeform 19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9" name="Freeform 19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0" name="Freeform 19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1" name="Freeform 19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2" name="Freeform 19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3" name="Freeform 20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4" name="Freeform 20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5" name="Freeform 20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6" name="Freeform 20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7" name="Freeform 20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8" name="Freeform 20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9" name="Freeform 20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0" name="Freeform 20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1" name="Freeform 20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2" name="Freeform 20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3" name="Freeform 21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4" name="Freeform 21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sp>
          <p:nvSpPr>
            <p:cNvPr id="1235" name="Freeform 21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6" name="Freeform 21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7" name="Freeform 21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8" name="Freeform 21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9" name="Freeform 21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0" name="Freeform 21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1" name="Freeform 21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2" name="Freeform 22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3" name="Freeform 22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4" name="Freeform 22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5" name="Freeform 22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6" name="Freeform 22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7" name="Freeform 22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8" name="Freeform 22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9" name="Freeform 22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0" name="Freeform 22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1" name="Freeform 22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2" name="Freeform 23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3" name="Freeform 23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4" name="Freeform 23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5" name="Freeform 23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6" name="Freeform 23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7" name="Rectangle 23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58" name="Freeform 23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9" name="Freeform 23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0" name="Freeform 23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1" name="Freeform 23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2" name="Freeform 24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3" name="Freeform 24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4" name="Freeform 24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5" name="Freeform 24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6" name="Freeform 24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7" name="Freeform 24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8" name="Freeform 24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9" name="Freeform 24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0" name="Freeform 24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1" name="Freeform 24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2" name="Freeform 25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3" name="Freeform 25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4" name="Rectangle 25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75" name="Freeform 25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6" name="Freeform 25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7" name="Freeform 25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8" name="Freeform 25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  <p:sldLayoutId id="2147483844" r:id="rId12"/>
    <p:sldLayoutId id="2147483845" r:id="rId13"/>
  </p:sldLayoutIdLst>
  <p:transition spd="med">
    <p:fade/>
  </p:transition>
  <p:timing/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wmf" /><Relationship Id="rId4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4.wmf" /><Relationship Id="rId4" Type="http://schemas.openxmlformats.org/officeDocument/2006/relationships/image" Target="../media/image5.png" /><Relationship Id="rId5" Type="http://schemas.openxmlformats.org/officeDocument/2006/relationships/vmlDrawing" Target="../drawings/vmlDrawing2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7.wmf" /><Relationship Id="rId4" Type="http://schemas.openxmlformats.org/officeDocument/2006/relationships/vmlDrawing" Target="../drawings/vmlDrawing3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7.wmf" /><Relationship Id="rId4" Type="http://schemas.openxmlformats.org/officeDocument/2006/relationships/vmlDrawing" Target="../drawings/vmlDrawing4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8.wmf" /><Relationship Id="rId4" Type="http://schemas.openxmlformats.org/officeDocument/2006/relationships/image" Target="../media/image9.png" /><Relationship Id="rId5" Type="http://schemas.openxmlformats.org/officeDocument/2006/relationships/vmlDrawing" Target="../drawings/vmlDrawing5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10.wmf" /><Relationship Id="rId4" Type="http://schemas.openxmlformats.org/officeDocument/2006/relationships/vmlDrawing" Target="../drawings/vmlDrawing6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2116511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AutoShape 221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  <p:sp>
        <p:nvSpPr>
          <p:cNvPr id="15363" name="AutoShape 223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072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zh-CN"/>
              <a:t>Group Ⅱ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3860800"/>
            <a:ext cx="7561262" cy="1752600"/>
          </a:xfrm>
        </p:spPr>
        <p:txBody>
          <a:bodyPr/>
          <a:lstStyle/>
          <a:p>
            <a:r>
              <a:rPr lang="en-US" altLang="zh-CN"/>
              <a:t>Reactions of group Ⅱ elements</a:t>
            </a:r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3774360872"/>
      </p:ext>
    </p:extLst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3021" y="148478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zh-CN" sz="4000"/>
              <a:t>The reaction of the Group Ⅱ metals with water</a:t>
            </a:r>
            <a:endParaRPr lang="en-GB" altLang="zh-CN" sz="4000"/>
          </a:p>
        </p:txBody>
      </p:sp>
      <p:graphicFrame>
        <p:nvGraphicFramePr>
          <p:cNvPr id="60420" name="Object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9085296"/>
              </p:ext>
            </p:extLst>
          </p:nvPr>
        </p:nvGraphicFramePr>
        <p:xfrm>
          <a:off x="762656" y="4797152"/>
          <a:ext cx="7524836" cy="64807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公式" r:id="rId2" imgW="2654280" imgH="228600" progId="Equation.3">
                  <p:embed/>
                </p:oleObj>
              </mc:Choice>
              <mc:Fallback>
                <p:oleObj name="公式" r:id="rId2" imgW="265428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62656" y="4797152"/>
                        <a:ext cx="7524836" cy="6480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422" name="Text Box 6"/>
          <p:cNvSpPr txBox="1">
            <a:spLocks noChangeArrowheads="1"/>
          </p:cNvSpPr>
          <p:nvPr/>
        </p:nvSpPr>
        <p:spPr bwMode="auto">
          <a:xfrm>
            <a:off x="384874" y="3140972"/>
            <a:ext cx="8280400" cy="137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latin typeface="宋体" pitchFamily="2" charset="-122"/>
              </a:rPr>
              <a:t>Magnesium reacts very slowly with cold water. A little hydrogen and magnesium hydroxide are formed over a few days.</a:t>
            </a:r>
            <a:endParaRPr lang="en-GB" altLang="zh-CN" sz="2800">
              <a:latin typeface="宋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55506145"/>
      </p:ext>
    </p:extLst>
  </p:cSld>
  <p:clrMapOvr>
    <a:masterClrMapping/>
  </p:clrMapOvr>
  <p:transition spd="med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2468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755650" y="3068638"/>
          <a:ext cx="7704138" cy="762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公式" r:id="rId2" imgW="2311200" imgH="228600" progId="Equation.3">
                  <p:embed/>
                </p:oleObj>
              </mc:Choice>
              <mc:Fallback>
                <p:oleObj name="公式" r:id="rId2" imgW="23112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55650" y="3068638"/>
                        <a:ext cx="7704138" cy="76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395290" y="1196752"/>
            <a:ext cx="828040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latin typeface="宋体" pitchFamily="2" charset="-122"/>
              </a:rPr>
              <a:t>The aqueous solution is weakly alkaline as magnesium hydroxide is very sparingly soluble. When water, as steam, is passed over heated magnesium, there is a rapid reaction. Hydrogen is released an magnesium oxide remains.</a:t>
            </a:r>
            <a:endParaRPr lang="en-GB" altLang="zh-CN" sz="2400">
              <a:latin typeface="宋体" pitchFamily="2" charset="-122"/>
            </a:endParaRPr>
          </a:p>
        </p:txBody>
      </p:sp>
      <p:pic>
        <p:nvPicPr>
          <p:cNvPr id="6247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79838" y="4076700"/>
            <a:ext cx="4419600" cy="272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5441072"/>
      </p:ext>
    </p:extLst>
  </p:cSld>
  <p:clrMapOvr>
    <a:masterClrMapping/>
  </p:clrMapOvr>
  <p:transition spd="med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61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620713"/>
            <a:ext cx="3994150" cy="5472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395289" y="1340768"/>
            <a:ext cx="3889375" cy="310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latin typeface="Arial"/>
              </a:rPr>
              <a:t>The metals calcium to barium all react readily with cold water to form a cloudy white precipitate of the hydroxide (which is sparingly soluble).</a:t>
            </a:r>
            <a:endParaRPr lang="en-GB" altLang="zh-CN" sz="28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65308180"/>
      </p:ext>
    </p:extLst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4516" name="Object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5120763"/>
              </p:ext>
            </p:extLst>
          </p:nvPr>
        </p:nvGraphicFramePr>
        <p:xfrm>
          <a:off x="467544" y="1484784"/>
          <a:ext cx="7708900" cy="6842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公式" r:id="rId2" imgW="2577960" imgH="228600" progId="Equation.3">
                  <p:embed/>
                </p:oleObj>
              </mc:Choice>
              <mc:Fallback>
                <p:oleObj name="公式" r:id="rId2" imgW="257796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67544" y="1484784"/>
                        <a:ext cx="7708900" cy="684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467546" y="2238843"/>
            <a:ext cx="1152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/>
              <a:t>Ca: 0</a:t>
            </a:r>
            <a:endParaRPr lang="en-GB" altLang="zh-CN" sz="2400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2124896" y="2238847"/>
            <a:ext cx="1062037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/>
              <a:t>H: +1</a:t>
            </a:r>
          </a:p>
          <a:p>
            <a:pPr>
              <a:spcBef>
                <a:spcPct val="50000"/>
              </a:spcBef>
            </a:pPr>
            <a:r>
              <a:rPr lang="en-US" altLang="zh-CN" sz="2400"/>
              <a:t>O: --2</a:t>
            </a:r>
            <a:endParaRPr lang="en-GB" altLang="zh-CN" sz="2400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4717281" y="2238844"/>
            <a:ext cx="1150938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/>
              <a:t>Ca:+2</a:t>
            </a:r>
            <a:endParaRPr lang="zh-CN" altLang="en-US" sz="2400"/>
          </a:p>
          <a:p>
            <a:pPr>
              <a:spcBef>
                <a:spcPct val="50000"/>
              </a:spcBef>
            </a:pPr>
            <a:r>
              <a:rPr lang="en-US" altLang="zh-CN" sz="2400"/>
              <a:t>O: --2</a:t>
            </a:r>
          </a:p>
          <a:p>
            <a:pPr>
              <a:spcBef>
                <a:spcPct val="50000"/>
              </a:spcBef>
            </a:pPr>
            <a:r>
              <a:rPr lang="en-US" altLang="zh-CN" sz="2400"/>
              <a:t>H: +1</a:t>
            </a:r>
            <a:endParaRPr lang="en-GB" altLang="zh-CN" sz="2400"/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7020746" y="2310280"/>
            <a:ext cx="11509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/>
              <a:t>H</a:t>
            </a:r>
            <a:r>
              <a:rPr lang="zh-CN" altLang="en-US" sz="2400"/>
              <a:t>：</a:t>
            </a:r>
            <a:r>
              <a:rPr lang="en-US" altLang="zh-CN" sz="2400"/>
              <a:t>0</a:t>
            </a:r>
            <a:endParaRPr lang="en-GB" altLang="zh-CN" sz="2400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2051869" y="4077172"/>
            <a:ext cx="648017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latin typeface="Arial"/>
              </a:rPr>
              <a:t>In this example, each calcium atom loses two electrons an changes oxidation state from 0 in Ca(s) to +2 in Ca(OH)</a:t>
            </a:r>
            <a:r>
              <a:rPr lang="en-US" altLang="zh-CN" sz="2800" baseline="-25000">
                <a:latin typeface="Arial"/>
              </a:rPr>
              <a:t>2</a:t>
            </a:r>
            <a:r>
              <a:rPr lang="en-US" altLang="zh-CN" sz="2800">
                <a:latin typeface="Arial"/>
              </a:rPr>
              <a:t>(s).this is </a:t>
            </a:r>
            <a:r>
              <a:rPr lang="en-US" altLang="zh-CN" sz="2800" b="1">
                <a:solidFill>
                  <a:srgbClr val="FF0000"/>
                </a:solidFill>
                <a:latin typeface="Arial"/>
              </a:rPr>
              <a:t>oxidation</a:t>
            </a:r>
            <a:endParaRPr lang="en-GB" altLang="zh-CN" sz="2800" b="1">
              <a:solidFill>
                <a:srgbClr val="FF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21441146"/>
      </p:ext>
    </p:extLst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656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8589897"/>
              </p:ext>
            </p:extLst>
          </p:nvPr>
        </p:nvGraphicFramePr>
        <p:xfrm>
          <a:off x="715749" y="1215091"/>
          <a:ext cx="7708900" cy="6842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公式" r:id="rId2" imgW="2577960" imgH="228600" progId="Equation.3">
                  <p:embed/>
                </p:oleObj>
              </mc:Choice>
              <mc:Fallback>
                <p:oleObj name="公式" r:id="rId2" imgW="257796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15749" y="1215091"/>
                        <a:ext cx="7708900" cy="6842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715751" y="1969153"/>
            <a:ext cx="1152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/>
              <a:t>Ca: 0</a:t>
            </a:r>
            <a:endParaRPr lang="en-GB" altLang="zh-CN" sz="2400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2373099" y="1969156"/>
            <a:ext cx="1062037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/>
              <a:t>H: +1</a:t>
            </a:r>
          </a:p>
          <a:p>
            <a:pPr>
              <a:spcBef>
                <a:spcPct val="50000"/>
              </a:spcBef>
            </a:pPr>
            <a:r>
              <a:rPr lang="en-US" altLang="zh-CN" sz="2400"/>
              <a:t>O: --2</a:t>
            </a:r>
            <a:endParaRPr lang="en-GB" altLang="zh-CN" sz="2400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4965486" y="1969154"/>
            <a:ext cx="1150938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/>
              <a:t>Ca:+2</a:t>
            </a:r>
            <a:endParaRPr lang="zh-CN" altLang="en-US" sz="2400"/>
          </a:p>
          <a:p>
            <a:pPr>
              <a:spcBef>
                <a:spcPct val="50000"/>
              </a:spcBef>
            </a:pPr>
            <a:r>
              <a:rPr lang="en-US" altLang="zh-CN" sz="2400"/>
              <a:t>O: --2</a:t>
            </a:r>
          </a:p>
          <a:p>
            <a:pPr>
              <a:spcBef>
                <a:spcPct val="50000"/>
              </a:spcBef>
            </a:pPr>
            <a:r>
              <a:rPr lang="en-US" altLang="zh-CN" sz="2400"/>
              <a:t>H: +1</a:t>
            </a:r>
            <a:endParaRPr lang="en-GB" altLang="zh-CN" sz="2400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7268951" y="2040591"/>
            <a:ext cx="11509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/>
              <a:t>H</a:t>
            </a:r>
            <a:r>
              <a:rPr lang="zh-CN" altLang="en-US" sz="2400"/>
              <a:t>：</a:t>
            </a:r>
            <a:r>
              <a:rPr lang="en-US" altLang="zh-CN" sz="2400"/>
              <a:t>0</a:t>
            </a:r>
            <a:endParaRPr lang="en-GB" altLang="zh-CN" sz="2400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467543" y="3861048"/>
            <a:ext cx="8281169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latin typeface="Arial"/>
              </a:rPr>
              <a:t>Two hydrogen atoms gain one electron each an change oxidation state from +1 in H2O(l) to 0 in H2(g). This is</a:t>
            </a:r>
            <a:r>
              <a:rPr lang="en-US" altLang="zh-CN" sz="2400" b="1">
                <a:solidFill>
                  <a:srgbClr val="FF0000"/>
                </a:solidFill>
                <a:latin typeface="Arial"/>
              </a:rPr>
              <a:t> reduction</a:t>
            </a:r>
            <a:r>
              <a:rPr lang="en-US" altLang="zh-CN" sz="2400">
                <a:latin typeface="Arial"/>
              </a:rPr>
              <a:t>. Notice that </a:t>
            </a:r>
            <a:r>
              <a:rPr lang="en-US" altLang="zh-CN" sz="2400">
                <a:solidFill>
                  <a:srgbClr val="FF9900"/>
                </a:solidFill>
                <a:latin typeface="Arial"/>
              </a:rPr>
              <a:t>two water molecules</a:t>
            </a:r>
            <a:r>
              <a:rPr lang="en-US" altLang="zh-CN" sz="2400">
                <a:latin typeface="Arial"/>
              </a:rPr>
              <a:t> are required for each calcium atom. Only </a:t>
            </a:r>
            <a:r>
              <a:rPr lang="en-US" altLang="zh-CN" sz="2400">
                <a:solidFill>
                  <a:srgbClr val="FF9900"/>
                </a:solidFill>
                <a:latin typeface="Arial"/>
              </a:rPr>
              <a:t>one of the two hydrogen atoms in a water molecule is reduced</a:t>
            </a:r>
            <a:r>
              <a:rPr lang="en-US" altLang="zh-CN" sz="2400">
                <a:latin typeface="Arial"/>
              </a:rPr>
              <a:t>, the oxidation state of the second hydrogen atom is unchanged at +1 Ca(OH)</a:t>
            </a:r>
            <a:r>
              <a:rPr lang="en-US" altLang="zh-CN" sz="2400" baseline="-25000">
                <a:latin typeface="Arial"/>
              </a:rPr>
              <a:t>2</a:t>
            </a:r>
            <a:r>
              <a:rPr lang="en-US" altLang="zh-CN" sz="2400">
                <a:latin typeface="Arial"/>
              </a:rPr>
              <a:t>(s)</a:t>
            </a:r>
            <a:endParaRPr lang="en-GB" altLang="zh-CN" sz="2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0025762"/>
      </p:ext>
    </p:extLst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539751" y="1412877"/>
            <a:ext cx="8351838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Arial"/>
              </a:rPr>
              <a:t>Two electron</a:t>
            </a:r>
            <a:r>
              <a:rPr lang="en-US" altLang="zh-CN" sz="2800">
                <a:latin typeface="Arial"/>
              </a:rPr>
              <a:t> are lost from each metal atom in the reaction. Down the Group, the first two ionisation energies decrease from magnesium to barium. Consequently, the </a:t>
            </a:r>
            <a:r>
              <a:rPr lang="en-US" altLang="zh-CN" sz="2800">
                <a:solidFill>
                  <a:srgbClr val="FF0000"/>
                </a:solidFill>
                <a:latin typeface="Arial"/>
              </a:rPr>
              <a:t>reactivity</a:t>
            </a:r>
            <a:r>
              <a:rPr lang="en-US" altLang="zh-CN" sz="2800">
                <a:latin typeface="Arial"/>
              </a:rPr>
              <a:t> of the metals </a:t>
            </a:r>
            <a:r>
              <a:rPr lang="en-US" altLang="zh-CN" sz="2800">
                <a:solidFill>
                  <a:srgbClr val="FF0000"/>
                </a:solidFill>
                <a:latin typeface="Arial"/>
              </a:rPr>
              <a:t>increase</a:t>
            </a:r>
            <a:r>
              <a:rPr lang="en-US" altLang="zh-CN" sz="2800">
                <a:latin typeface="Arial"/>
              </a:rPr>
              <a:t> down the Group as less energy is required to remove the two electrons. A similar trend in reactivity is found when the GroupⅡ metals react with oxygen.</a:t>
            </a:r>
            <a:endParaRPr lang="en-GB" altLang="zh-CN" sz="28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98898627"/>
      </p:ext>
    </p:extLst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80" name="Rectangle 4"/>
          <p:cNvSpPr>
            <a:spLocks noChangeArrowheads="1"/>
          </p:cNvSpPr>
          <p:nvPr/>
        </p:nvSpPr>
        <p:spPr bwMode="auto">
          <a:xfrm>
            <a:off x="1258890" y="2133600"/>
            <a:ext cx="6472237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2800">
                <a:solidFill>
                  <a:schemeClr val="tx2"/>
                </a:solidFill>
              </a:rPr>
              <a:t>The reactions of the Group II metals with oxygen</a:t>
            </a:r>
          </a:p>
        </p:txBody>
      </p:sp>
    </p:spTree>
    <p:extLst>
      <p:ext uri="{BB962C8B-B14F-4D97-AF65-F5344CB8AC3E}">
        <p14:creationId xmlns:p14="http://schemas.microsoft.com/office/powerpoint/2010/main" val="2191170496"/>
      </p:ext>
    </p:extLst>
  </p:cSld>
  <p:clrMapOvr>
    <a:masterClrMapping/>
  </p:clrMapOvr>
  <p:transition spd="med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004048" y="2349500"/>
            <a:ext cx="3827215" cy="45085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zh-CN" sz="2400"/>
              <a:t>The reactions of these metals with oxygen, once started, are </a:t>
            </a:r>
            <a:r>
              <a:rPr lang="en-GB" altLang="zh-CN" sz="2400">
                <a:solidFill>
                  <a:srgbClr val="FF0000"/>
                </a:solidFill>
              </a:rPr>
              <a:t>vigorous</a:t>
            </a:r>
            <a:r>
              <a:rPr lang="en-GB" altLang="zh-CN" sz="2400"/>
              <a:t>.</a:t>
            </a:r>
          </a:p>
          <a:p>
            <a:pPr>
              <a:lnSpc>
                <a:spcPct val="90000"/>
              </a:lnSpc>
            </a:pPr>
            <a:r>
              <a:rPr lang="en-GB" altLang="zh-CN" sz="2400"/>
              <a:t>Magnesium metal is normally covered with a layer of its oxide. It burns rapidly in air or oxygen with a </a:t>
            </a:r>
            <a:r>
              <a:rPr lang="en-GB" altLang="zh-CN" sz="2400">
                <a:solidFill>
                  <a:srgbClr val="FF0000"/>
                </a:solidFill>
              </a:rPr>
              <a:t>brilliant whitish flame</a:t>
            </a:r>
            <a:r>
              <a:rPr lang="en-GB" altLang="zh-CN" sz="2400"/>
              <a:t>.</a:t>
            </a:r>
          </a:p>
        </p:txBody>
      </p:sp>
      <p:graphicFrame>
        <p:nvGraphicFramePr>
          <p:cNvPr id="69636" name="Object 4"/>
          <p:cNvGraphicFramePr>
            <a:graphicFrameLocks noGrp="1" noChangeAspect="1"/>
          </p:cNvGraphicFramePr>
          <p:nvPr>
            <p:ph sz="half" idx="2"/>
          </p:nvPr>
        </p:nvGraphicFramePr>
        <p:xfrm>
          <a:off x="395289" y="1557342"/>
          <a:ext cx="5761037" cy="688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公式" r:id="rId2" imgW="1803240" imgH="215640" progId="Equation.3">
                  <p:embed/>
                </p:oleObj>
              </mc:Choice>
              <mc:Fallback>
                <p:oleObj name="公式" r:id="rId2" imgW="180324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95289" y="1557342"/>
                        <a:ext cx="5761037" cy="688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963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59632" y="2492896"/>
            <a:ext cx="3078163" cy="4221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1325065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4" name="Rectangle 4"/>
          <p:cNvSpPr>
            <a:spLocks noChangeArrowheads="1"/>
          </p:cNvSpPr>
          <p:nvPr/>
        </p:nvSpPr>
        <p:spPr bwMode="auto">
          <a:xfrm>
            <a:off x="323851" y="2133603"/>
            <a:ext cx="7777163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3200">
                <a:solidFill>
                  <a:schemeClr val="tx2"/>
                </a:solidFill>
              </a:rPr>
              <a:t>Formation of salts with hydrochloric acid</a:t>
            </a:r>
          </a:p>
        </p:txBody>
      </p:sp>
    </p:spTree>
    <p:extLst>
      <p:ext uri="{BB962C8B-B14F-4D97-AF65-F5344CB8AC3E}">
        <p14:creationId xmlns:p14="http://schemas.microsoft.com/office/powerpoint/2010/main" val="2605270382"/>
      </p:ext>
    </p:extLst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1" y="1600200"/>
            <a:ext cx="8147050" cy="1900238"/>
          </a:xfrm>
        </p:spPr>
        <p:txBody>
          <a:bodyPr/>
          <a:lstStyle/>
          <a:p>
            <a:r>
              <a:rPr lang="en-GB" altLang="zh-CN" sz="2800">
                <a:solidFill>
                  <a:srgbClr val="FF0000"/>
                </a:solidFill>
              </a:rPr>
              <a:t>Reaction of magnesium with hydrochloric acid:</a:t>
            </a:r>
            <a:r>
              <a:rPr lang="en-GB" altLang="zh-CN" sz="2800"/>
              <a:t> magnesium ribbon dissolves rapidly in </a:t>
            </a:r>
            <a:r>
              <a:rPr lang="en-GB" altLang="zh-CN" sz="2800">
                <a:solidFill>
                  <a:srgbClr val="FFCC00"/>
                </a:solidFill>
              </a:rPr>
              <a:t>cold dilute hydrochloric acid</a:t>
            </a:r>
            <a:r>
              <a:rPr lang="en-GB" altLang="zh-CN" sz="2800"/>
              <a:t> with </a:t>
            </a:r>
            <a:r>
              <a:rPr lang="en-GB" altLang="zh-CN" sz="2800">
                <a:solidFill>
                  <a:srgbClr val="FFCC00"/>
                </a:solidFill>
              </a:rPr>
              <a:t>rapid evolution</a:t>
            </a:r>
            <a:r>
              <a:rPr lang="en-GB" altLang="zh-CN" sz="2800"/>
              <a:t> of hydrogen gas:</a:t>
            </a:r>
          </a:p>
          <a:p>
            <a:pPr>
              <a:buFontTx/>
              <a:buNone/>
            </a:pPr>
            <a:endParaRPr lang="en-GB" altLang="zh-CN" sz="2800"/>
          </a:p>
        </p:txBody>
      </p:sp>
      <p:graphicFrame>
        <p:nvGraphicFramePr>
          <p:cNvPr id="71684" name="Object 4"/>
          <p:cNvGraphicFramePr>
            <a:graphicFrameLocks noGrp="1" noChangeAspect="1"/>
          </p:cNvGraphicFramePr>
          <p:nvPr>
            <p:ph sz="half" idx="2"/>
          </p:nvPr>
        </p:nvGraphicFramePr>
        <p:xfrm>
          <a:off x="611188" y="3716342"/>
          <a:ext cx="7848600" cy="650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公式" r:id="rId2" imgW="2603160" imgH="215640" progId="Equation.3">
                  <p:embed/>
                </p:oleObj>
              </mc:Choice>
              <mc:Fallback>
                <p:oleObj name="公式" r:id="rId2" imgW="260316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11188" y="3716342"/>
                        <a:ext cx="7848600" cy="650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23730629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https://d.book118.com/177021165112006042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Generic 5-19">
  <a:themeElements>
    <a:clrScheme name="2_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2_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2_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主题2">
  <a:themeElements>
    <a:clrScheme name="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MS PGothic</vt:lpstr>
      <vt:lpstr>Webdings</vt:lpstr>
      <vt:lpstr>宋体</vt:lpstr>
      <vt:lpstr>Office Theme</vt:lpstr>
      <vt:lpstr>PowerPoint Presentation</vt:lpstr>
      <vt:lpstr>Group Ⅱ</vt:lpstr>
      <vt:lpstr>The reaction of the Group Ⅱ metals with water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2024-09-15T21:46:59.386</cp:lastPrinted>
  <dcterms:created xsi:type="dcterms:W3CDTF">2024-09-15T13:46:59Z</dcterms:created>
  <dcterms:modified xsi:type="dcterms:W3CDTF">2024-09-15T13:47:06Z</dcterms:modified>
</cp:coreProperties>
</file>