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9CE10-7C9A-4B6C-A3DF-5E385657A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166F1-719F-484D-92F5-69A575C5C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AA7F6-47BD-4CC3-95A6-BC9425A17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9D8765-E524-43D5-BEE8-00047FCFC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14E3B7-1068-4F94-96E4-C26D8E4E8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9787F7-19C1-42E5-B61F-5263DB98F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431114-42EE-4914-80C0-DC4C53425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730746-3C7E-4D6C-95A3-B9BCF6715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63CA0B-E5EC-44A5-957D-132B05828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AC532-DCAB-4C41-98D4-11D10E247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45C3D-2D40-4E00-B4E0-A6D55A8C6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02204401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护士培训工作中的沟通与交流技巧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护士培训工作中沟通与交流的重要性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护士培训工作中常用的沟通技巧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护士培训工作中如何建立良好的交流环境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护士培训工作中常见的沟通障碍及应对策略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护士培训工作中沟通与交流的实际应用案例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护士培训工作中沟通与交流的未来发展与展望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护士培训工作中沟通与交流的重要性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提升护理质量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准确理解患者需求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良好的沟通技巧使护士能够准确理解患者的需求和问题，从而提供更贴心、更有效的护理服务。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及时反馈病情状况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护士在工作中需要与医生、患者及家属等多方进行沟通，以便及时反馈患者的病情状况，调整护理方案。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促进护理措施的执行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通过有效的沟通，护士能够更好地协调团队成员，确保各项护理措施得到准确、及时的执行。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有效的沟通有助于团队成员明确各自的任务和分工，提高团队协作的效率。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明确任务和分工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促进信息共享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447" r="844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通过交流和分享，团队成员可以相互学习、共同进步，提高整个团队的护理水平。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良好的沟通与交流能够增进团队成员之间的了解和信任，增强团队的凝聚力。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增强团队协作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提高患者满意度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通过有效的沟通，护士能够更好地了解患者的需求和期望，提供更符合患者心意的护理服务，从而提高患者的满意度。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及时解决矛盾和问题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护士在工作中遇到问题时，能够通过及时、妥善的沟通来化解矛盾、解决问题，避免纠纷升级。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增进医患互信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良好的沟通技巧有助于建立医患之间的信任关系，减少因误解而引发的纠纷。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减少医疗纠纷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护士培训工作中常用的沟通技巧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在沟通交流中，护士需要耐心倾听患者的诉求和问题，不要打断患者说话，确保全面了解患者的需求。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护士在倾听过程中，应关注患者的情感和感受，并给予适当的回应，以增强患者的信任感和安全感。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理解患者感受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458" r="11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在倾听过程中，护士应主动反馈患者所表达的信息，以确保理解无误，同时鼓励患者继续表达。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主动反馈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护士在表达时，应使用简单明了的语言，避免使用专业术语，以确保患者能够理解。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875" r="18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792" r="18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清晰简洁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护士在表达时，应注意语气和措辞，保持温和礼貌的态度，以增强患者的信任感。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温和礼貌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护士在表达过程中，应鼓励患者提问，并耐心回答患者的问题，以增强患者的理解和满意度。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鼓励患者提问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肢体语言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护士的肢体语言应保持自然大方，避免过于僵硬或不适当的动作。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面部表情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护士应保持亲切自然的面部表情，以传递温暖和关怀的情感。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眼神交流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通过眼神交流，护士可以传递关心、理解和鼓励的信息，增强与患者的情感交流。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917" r="169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非语言沟通技巧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护士培训工作中如何建立良好的交流环境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808" r="268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586" r="315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64" r="3276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在交流中，护士应尊重他人的观点和意见，避免对他人进行贬低或攻击。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护士应积极倾听他人的想法和需求，并尝试从对方的角度去理解问题，以便更好地满足其需求。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尊重与理解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在交流中，护士应及时给予他人反馈，以便对方了解自己的表现和进步情况。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护士应善于运用语言和非语言沟通技巧，确保信息传递的准确性和有效性。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及时反馈与沟通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https://d.book118.com/177022044015006051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2024-09-23T23:15:05.161</cp:lastPrinted>
  <dcterms:created xsi:type="dcterms:W3CDTF">2024-09-23T15:15:05Z</dcterms:created>
  <dcterms:modified xsi:type="dcterms:W3CDTF">2024-09-23T15:15:07Z</dcterms:modified>
</cp:coreProperties>
</file>