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AD669F-D0A0-414D-BEB5-D8ABD5D92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D589B8-5E57-440B-AFA8-9C3D7F0F2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1441E0-81FF-4E87-AF26-DB678AC0F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1D1032-7822-49B0-8DE4-C11F0BBA04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6BE1C8-3899-4B1B-830D-FC6926D024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153A73-6274-4F49-87A9-E43D64EAAA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BA15B6-A57B-4B55-8387-74AEFBAE53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02A763-857E-4956-BC62-69B0425F5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EAB2D7-4E73-47DA-8BC5-835C5487E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784943-8B73-46C2-9294-EDC8449C09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F0CFA7-6022-4FC5-8D4B-96D9990BA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231141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灌胶机行业市场分析培训课件培训计划</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灌胶机行业概述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灌胶机市场现状分析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灌胶机行业政策环境分析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灌胶机市场需求分析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灌胶机行业技术发展分析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培训计划与实施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灌胶机行业概述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4" r="316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灌胶机是一种将胶水按比例混合并注入到产品中的设备，广泛应用于电子、汽车、医疗等领域。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灌胶机定义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根据胶水的性质和应用需求，灌胶机可分为单组份和双组份灌胶机，其中双组份灌胶机又可分为静态混合器和动态混合器。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灌胶机分类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灌胶机行业最早起源于20世纪初，主要用于手工灌胶。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起步阶段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初步发展阶段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高速发展阶段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随着自动化技术的进步，灌胶机开始实现自动化操作，提高了生产效率。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进入21世纪，随着电子、汽车等行业的快速发展，灌胶机市场需求不断增长，技术不断创新。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灌胶机行业的发展历程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503" r="150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840" b="484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灌胶机行业的应用领域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电子行业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灌胶机在电子行业中应用广泛，如LED灯具、电子元器件、太阳能电池等产品的生产过程中需要使用灌胶机进行密封、固定等操作。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汽车行业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汽车行业是灌胶机的重要应用领域，主要用于发动机、底盘、刹车系统等部件的密封和减震。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医疗行业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在医疗行业中，灌胶机可用于医疗器械的生产，如导管、人工关节等产品的密封和固定。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灌胶机市场现状分析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全球灌胶机市场规模持续扩大，增长趋势明显，尤其在电子制造、汽车制造等领域需求旺盛。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发展，全球灌胶机市场规模不断扩大。由于电子制造、汽车制造等行业的快速发展，对灌胶机的需求不断增加，推动了灌胶机市场的增长。同时，新兴市场的崛起也为灌胶机市场提供了更大的发展空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全球灌胶机市场规模及增长趋势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中国灌胶机市场规模庞大，增长趋势稳定，已经成为全球灌胶机市场的重要部分。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作为全球最大的制造业国家之一，对灌胶机的需求量巨大。随着中国制造业的转型升级，对高品质、高效率的灌胶设备的需求不断增加，进一步推动了灌胶机市场的增长。同时，中国政府对制造业的支持政策也为灌胶机市场的发展提供了有力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中国灌胶机市场规模及增长趋势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全球灌胶机市场的主要竞争者包括知名跨国企业和国内领先企业，这些企业在技术研发、产品质量、售后服务等方面具有较强实力。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灌胶机市场的竞争格局较为激烈，知名跨国企业和国内领先企业是主要的竞争者。这些企业在技术研发、产品质量、售后服务等方面具有较强实力，能够满足客户的不同需求。此外，这些企业还通过不断推出新产品和新技术，提高自身的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灌胶机市场的主要竞争者分析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未来几年，灌胶机市场将呈现智能化、自动化、定制化的发展趋势，同时市场竞争将更加激烈。</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发展，智能化、自动化、定制化已经成为灌胶机市场发展的必然趋势。智能化和自动化可以提高生产效率、降低成本，而定制化可以满足客户的个性化需求。此外，随着市场竞争的加剧，企业需要不断提高自身的技术水平和产品质量，以赢得更多的市场份额。同时，企业还需要加强与客户的沟通与合作，了解市场需求和变化，及时调整自身的产品和服务。</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灌胶机市场的发展趋势预测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灌胶机行业政策环境分析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国内政策环境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近年来，国家出台了一系列政策，鼓励灌胶机行业的发展，如《灌胶机行业发展规划（2018-2025年）》等。这些政策为行业发展提供了有力的政策支持。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国外政策环境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一些发达国家也出台了相关政策，鼓励和支持灌胶机行业的发展。例如，美国、欧洲等国家和地区通过提供税收优惠、资金扶持等方式，促进灌胶机行业的创新和发展。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国内外灌胶机行业政策环境分析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规范灌胶机行业的发展，国内外制定了一系列行业标准，如《灌胶机安全技术要求》、《灌胶机性能测试方法》等。这些标准对产品的安全性、性能和环保等方面做出了明确规定，为企业的生产和产品质量提供了保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认证体系</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为了确保灌胶机产品的质量和安全，国内外建立了一系列的认证体系，如CE认证、RoHS认证等。这些认证体系要求企业必须通过相关的检测和认证，才能获得市场准入资格。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行业标准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灌胶机行业标准及认证体系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https://d.book118.com/177023114110006042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2024-09-15T21:08:08.429</cp:lastPrinted>
  <dcterms:created xsi:type="dcterms:W3CDTF">2024-09-15T13:08:08Z</dcterms:created>
  <dcterms:modified xsi:type="dcterms:W3CDTF">2024-09-15T13:08:10Z</dcterms:modified>
</cp:coreProperties>
</file>