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764392C-8907-40C4-8986-BD47B2AB2A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8BB277-59FC-4319-A1BA-416BD49F03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1140675-0D13-426A-BF6E-AFFEDF6E6D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3345CAA-536F-4DC4-975A-C5C6DD4773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EFD7599-C2BA-4B61-99BF-18812B84FFB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16B20E3-20AF-4173-AF04-9A85A4A1F78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6566782-816B-432C-866C-C8DC9ABFCD8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847515-C7F1-43F2-A8CA-1327212512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272550-DF1B-496E-B1CA-451D44925B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A53105-3E06-428C-83CB-E06A387B91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CF5F89-6D16-4EC0-8E6F-76AA997560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7024025101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智能响应材料</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智能响应材料定义与分类
 智能响应材料的特性及应用领域
 热响应智能材料的工作原理及实例
 光响应智能材料的工作原理及实例
 电响应智能材料的工作原理及实例
 力响应智能材料的工作原理及实例
 智能响应材料的制备与加工技术
 智能响应材料的未来发展趋势</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智能响应材料定义与分类</a:t>
            </a:r>
          </a:p>
        </p:txBody>
      </p:sp>
      <p:sp>
        <p:nvSpPr>
          <p:cNvPr id="3" name="Subtitle 2"/>
          <p:cNvSpPr>
            <a:spLocks noGrp="1"/>
          </p:cNvSpPr>
          <p:nvPr>
            <p:ph type="subTitle" idx="1"/>
          </p:nvPr>
        </p:nvSpPr>
        <p:spPr/>
        <p:txBody>
          <a:bodyPr/>
          <a:lstStyle/>
          <a:p>
            <a:r>
              <a:t>智能响应材料</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智能响应材料定义与分类</a:t>
            </a:r>
          </a:p>
        </p:txBody>
      </p:sp>
      <p:sp>
        <p:nvSpPr>
          <p:cNvPr id="3" name="Text Placeholder 2"/>
          <p:cNvSpPr>
            <a:spLocks noGrp="1"/>
          </p:cNvSpPr>
          <p:nvPr>
            <p:ph type="body" idx="1"/>
          </p:nvPr>
        </p:nvSpPr>
        <p:spPr/>
        <p:txBody>
          <a:bodyPr/>
          <a:lstStyle/>
          <a:p>
            <a:r>
              <a:t>智能响应材料的定义</a:t>
            </a:r>
          </a:p>
        </p:txBody>
      </p:sp>
      <p:sp>
        <p:nvSpPr>
          <p:cNvPr id="4" name="Content Placeholder 3"/>
          <p:cNvSpPr>
            <a:spLocks noGrp="1"/>
          </p:cNvSpPr>
          <p:nvPr>
            <p:ph sz="half" idx="2"/>
          </p:nvPr>
        </p:nvSpPr>
        <p:spPr/>
        <p:txBody>
          <a:bodyPr/>
          <a:lstStyle/>
          <a:p>
            <a:r>
              <a:t>1.智能响应材料是一种能够根据外部环境变化，自我调整其物理和化学性质的材料。</a:t>
            </a:r>
          </a:p>
          <a:p>
            <a:r>
              <a:t>2.通过设计材料的微观结构和化学成分，可以实现材料对外部刺激的响应能力。</a:t>
            </a:r>
          </a:p>
          <a:p>
            <a:r>
              <a:t>3.智能响应材料在多个领域有广泛的应用前景，如医药、航空航天、建筑等。</a:t>
            </a:r>
          </a:p>
          <a:p/>
        </p:txBody>
      </p:sp>
      <p:sp>
        <p:nvSpPr>
          <p:cNvPr id="5" name="Text Placeholder 4"/>
          <p:cNvSpPr>
            <a:spLocks noGrp="1"/>
          </p:cNvSpPr>
          <p:nvPr>
            <p:ph type="body" idx="3"/>
          </p:nvPr>
        </p:nvSpPr>
        <p:spPr/>
        <p:txBody>
          <a:bodyPr/>
          <a:lstStyle/>
          <a:p>
            <a:r>
              <a:t>智能响应材料的分类</a:t>
            </a:r>
          </a:p>
        </p:txBody>
      </p:sp>
      <p:sp>
        <p:nvSpPr>
          <p:cNvPr id="6" name="Content Placeholder 5"/>
          <p:cNvSpPr>
            <a:spLocks noGrp="1"/>
          </p:cNvSpPr>
          <p:nvPr>
            <p:ph sz="half" idx="4"/>
          </p:nvPr>
        </p:nvSpPr>
        <p:spPr/>
        <p:txBody>
          <a:bodyPr/>
          <a:lstStyle/>
          <a:p>
            <a:r>
              <a:t>1.根据响应刺激的类型，智能响应材料可分为热响应、光响应、电响应、磁响应、pH响应等多种类型。</a:t>
            </a:r>
          </a:p>
          <a:p>
            <a:r>
              <a:t>2.根据材料的应用领域，智能响应材料可分为生物医用材料、智能织物、智能凝胶、智能陶瓷等。</a:t>
            </a:r>
          </a:p>
          <a:p>
            <a:r>
              <a:t>3.随着科技的发展，智能响应材料的分类也在不断扩展和完善。</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智能响应材料定义与分类</a:t>
            </a:r>
          </a:p>
        </p:txBody>
      </p:sp>
      <p:sp>
        <p:nvSpPr>
          <p:cNvPr id="3" name="Text Placeholder 2"/>
          <p:cNvSpPr>
            <a:spLocks noGrp="1"/>
          </p:cNvSpPr>
          <p:nvPr>
            <p:ph type="body" idx="1"/>
          </p:nvPr>
        </p:nvSpPr>
        <p:spPr/>
        <p:txBody>
          <a:bodyPr/>
          <a:lstStyle/>
          <a:p>
            <a:r>
              <a:t>热响应智能材料</a:t>
            </a:r>
          </a:p>
        </p:txBody>
      </p:sp>
      <p:sp>
        <p:nvSpPr>
          <p:cNvPr id="4" name="Content Placeholder 3"/>
          <p:cNvSpPr>
            <a:spLocks noGrp="1"/>
          </p:cNvSpPr>
          <p:nvPr>
            <p:ph sz="half" idx="2"/>
          </p:nvPr>
        </p:nvSpPr>
        <p:spPr/>
        <p:txBody>
          <a:bodyPr/>
          <a:lstStyle/>
          <a:p>
            <a:r>
              <a:t>1.热响应智能材料能够感知温度变化并做出相应的物理或化学变化。</a:t>
            </a:r>
          </a:p>
          <a:p>
            <a:r>
              <a:t>2.热响应材料的应用包括温度控制、热能源管理、热开关等。</a:t>
            </a:r>
          </a:p>
          <a:p>
            <a:r>
              <a:t>3.具有热响应能力的凝胶、聚合物和液晶等材料是研究热点。</a:t>
            </a:r>
          </a:p>
          <a:p/>
        </p:txBody>
      </p:sp>
      <p:sp>
        <p:nvSpPr>
          <p:cNvPr id="5" name="Text Placeholder 4"/>
          <p:cNvSpPr>
            <a:spLocks noGrp="1"/>
          </p:cNvSpPr>
          <p:nvPr>
            <p:ph type="body" idx="3"/>
          </p:nvPr>
        </p:nvSpPr>
        <p:spPr/>
        <p:txBody>
          <a:bodyPr/>
          <a:lstStyle/>
          <a:p>
            <a:r>
              <a:t>光响应智能材料</a:t>
            </a:r>
          </a:p>
        </p:txBody>
      </p:sp>
      <p:sp>
        <p:nvSpPr>
          <p:cNvPr id="6" name="Content Placeholder 5"/>
          <p:cNvSpPr>
            <a:spLocks noGrp="1"/>
          </p:cNvSpPr>
          <p:nvPr>
            <p:ph sz="half" idx="4"/>
          </p:nvPr>
        </p:nvSpPr>
        <p:spPr/>
        <p:txBody>
          <a:bodyPr/>
          <a:lstStyle/>
          <a:p>
            <a:r>
              <a:t>1.光响应智能材料能够感知光的变化并做出响应。</a:t>
            </a:r>
          </a:p>
          <a:p>
            <a:r>
              <a:t>2.光响应材料的应用包括光控开关、光催化、光电转换等。</a:t>
            </a:r>
          </a:p>
          <a:p>
            <a:r>
              <a:t>3.研究重点在于提高材料的光响应速度和稳定性。</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智能响应材料定义与分类</a:t>
            </a:r>
          </a:p>
        </p:txBody>
      </p:sp>
      <p:sp>
        <p:nvSpPr>
          <p:cNvPr id="3" name="Text Placeholder 2"/>
          <p:cNvSpPr>
            <a:spLocks noGrp="1"/>
          </p:cNvSpPr>
          <p:nvPr>
            <p:ph type="body" idx="1"/>
          </p:nvPr>
        </p:nvSpPr>
        <p:spPr/>
        <p:txBody>
          <a:bodyPr/>
          <a:lstStyle/>
          <a:p>
            <a:r>
              <a:t>电响应智能材料</a:t>
            </a:r>
          </a:p>
        </p:txBody>
      </p:sp>
      <p:sp>
        <p:nvSpPr>
          <p:cNvPr id="4" name="Content Placeholder 3"/>
          <p:cNvSpPr>
            <a:spLocks noGrp="1"/>
          </p:cNvSpPr>
          <p:nvPr>
            <p:ph sz="half" idx="2"/>
          </p:nvPr>
        </p:nvSpPr>
        <p:spPr/>
        <p:txBody>
          <a:bodyPr/>
          <a:lstStyle/>
          <a:p>
            <a:r>
              <a:t>1.电响应智能材料能够感知电场或电流的变化并做出响应。</a:t>
            </a:r>
          </a:p>
          <a:p>
            <a:r>
              <a:t>2.电响应材料的应用包括传感器、执行器、存储器等。</a:t>
            </a:r>
          </a:p>
          <a:p>
            <a:r>
              <a:t>3.材料的电响应性能和稳定性是研究的重点。</a:t>
            </a:r>
          </a:p>
          <a:p/>
        </p:txBody>
      </p:sp>
      <p:sp>
        <p:nvSpPr>
          <p:cNvPr id="5" name="Text Placeholder 4"/>
          <p:cNvSpPr>
            <a:spLocks noGrp="1"/>
          </p:cNvSpPr>
          <p:nvPr>
            <p:ph type="body" idx="3"/>
          </p:nvPr>
        </p:nvSpPr>
        <p:spPr/>
        <p:txBody>
          <a:bodyPr/>
          <a:lstStyle/>
          <a:p>
            <a:r>
              <a:t>磁响应智能材料</a:t>
            </a:r>
          </a:p>
        </p:txBody>
      </p:sp>
      <p:sp>
        <p:nvSpPr>
          <p:cNvPr id="6" name="Content Placeholder 5"/>
          <p:cNvSpPr>
            <a:spLocks noGrp="1"/>
          </p:cNvSpPr>
          <p:nvPr>
            <p:ph sz="half" idx="4"/>
          </p:nvPr>
        </p:nvSpPr>
        <p:spPr/>
        <p:txBody>
          <a:bodyPr/>
          <a:lstStyle/>
          <a:p>
            <a:r>
              <a:t>1.磁响应智能材料能够感知磁场的变化并做出响应。</a:t>
            </a:r>
          </a:p>
          <a:p>
            <a:r>
              <a:t>2.磁响应材料的应用包括磁控开关、磁性传感器、磁流变液等。</a:t>
            </a:r>
          </a:p>
          <a:p>
            <a:r>
              <a:t>3.研究关注于提高材料的磁响应灵敏度和稳定性。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智能响应材料的特性及应用领域</a:t>
            </a:r>
          </a:p>
        </p:txBody>
      </p:sp>
      <p:sp>
        <p:nvSpPr>
          <p:cNvPr id="3" name="Subtitle 2"/>
          <p:cNvSpPr>
            <a:spLocks noGrp="1"/>
          </p:cNvSpPr>
          <p:nvPr>
            <p:ph type="subTitle" idx="1"/>
          </p:nvPr>
        </p:nvSpPr>
        <p:spPr/>
        <p:txBody>
          <a:bodyPr/>
          <a:lstStyle/>
          <a:p>
            <a:r>
              <a:t>智能响应材料</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智能响应材料的特性及应用领域</a:t>
            </a:r>
          </a:p>
        </p:txBody>
      </p:sp>
      <p:sp>
        <p:nvSpPr>
          <p:cNvPr id="3" name="Text Placeholder 2"/>
          <p:cNvSpPr>
            <a:spLocks noGrp="1"/>
          </p:cNvSpPr>
          <p:nvPr>
            <p:ph type="body" idx="1"/>
          </p:nvPr>
        </p:nvSpPr>
        <p:spPr/>
        <p:txBody>
          <a:bodyPr/>
          <a:lstStyle/>
          <a:p>
            <a:r>
              <a:t>智能响应材料的特性</a:t>
            </a:r>
          </a:p>
        </p:txBody>
      </p:sp>
      <p:sp>
        <p:nvSpPr>
          <p:cNvPr id="4" name="Content Placeholder 3"/>
          <p:cNvSpPr>
            <a:spLocks noGrp="1"/>
          </p:cNvSpPr>
          <p:nvPr>
            <p:ph sz="half" idx="2"/>
          </p:nvPr>
        </p:nvSpPr>
        <p:spPr/>
        <p:txBody>
          <a:bodyPr/>
          <a:lstStyle/>
          <a:p>
            <a:r>
              <a:t>1.智能响应材料能够对外界刺激做出响应，并具备自适应、自修复和自调节的能力。</a:t>
            </a:r>
          </a:p>
          <a:p>
            <a:r>
              <a:t>2.智能响应材料具有优秀的生物相容性和生物活性，可用于生物医学领域。</a:t>
            </a:r>
          </a:p>
          <a:p>
            <a:r>
              <a:t>3.智能响应材料能够改变自身的物理和化学性质，以适应不同的环境变化。</a:t>
            </a:r>
          </a:p>
          <a:p>
            <a:r>
              <a:t>智能响应材料是一种能够对外界刺激做出响应并具有自适应、自修复和自调节能力的材料。这种材料可以在受到刺激时发生物理或化学变化，以适应不同的环境变化。智能响应材料的特性主要包括响应性、自适应性和可逆性。这些特性使得智能响应材料在许多领域具有广泛的应用前景，如生物医学、航空航天、智能家居等。</a:t>
            </a:r>
          </a:p>
          <a:p>
            <a:r>
              <a:t>在生物医学领域，智能响应材料可以作为药物载体，根据体内环境的变化释放药物，提高药物的治疗效果和降低副作用。此外，智能响应材料还可以用于制造生物传感器和人工器官等，为疾病的诊断和治疗提供新的思路和方法。</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智能响应材料的特性及应用领域</a:t>
            </a:r>
          </a:p>
        </p:txBody>
      </p:sp>
      <p:sp>
        <p:nvSpPr>
          <p:cNvPr id="3" name="Text Placeholder 2"/>
          <p:cNvSpPr>
            <a:spLocks noGrp="1"/>
          </p:cNvSpPr>
          <p:nvPr>
            <p:ph type="body" idx="1"/>
          </p:nvPr>
        </p:nvSpPr>
        <p:spPr/>
        <p:txBody>
          <a:bodyPr/>
          <a:lstStyle/>
          <a:p>
            <a:r>
              <a:t>智能响应材料的应用领域</a:t>
            </a:r>
          </a:p>
        </p:txBody>
      </p:sp>
      <p:sp>
        <p:nvSpPr>
          <p:cNvPr id="4" name="Content Placeholder 3"/>
          <p:cNvSpPr>
            <a:spLocks noGrp="1"/>
          </p:cNvSpPr>
          <p:nvPr>
            <p:ph sz="half" idx="2"/>
          </p:nvPr>
        </p:nvSpPr>
        <p:spPr/>
        <p:txBody>
          <a:bodyPr/>
          <a:lstStyle/>
          <a:p>
            <a:r>
              <a:t>1.智能响应材料在生物医学领域有广泛的应用前景，如药物释放、生物传感器和人工器官等。</a:t>
            </a:r>
          </a:p>
          <a:p>
            <a:r>
              <a:t>2.智能响应材料可以用于制造智能家居和智能纺织品等智能产品。</a:t>
            </a:r>
          </a:p>
          <a:p>
            <a:r>
              <a:t>3.智能响应材料在环保领域也有重要的应用，如污水处理和废气处理等。</a:t>
            </a:r>
          </a:p>
          <a:p>
            <a:r>
              <a:t>智能响应材料在许多领域具有广泛的应用前景。在生物医学领域，智能响应材料可以作为药物载体、生物传感器和人工器官等，为疾病的诊断和治疗提供新的思路和方法。在智能家居和智能纺织品等领域，智能响应材料可以实现自动调节和控制，提高产品的舒适性和智能化程度。此外，智能响应材料在环保领域也有重要的应用，如污水处理和废气处理等，可以提高环保治理的效果和效率。总之，智能响应材料的发展前景广阔，将为各个领域的发展带来新的机遇和挑战。</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热响应智能材料的工作原理及实例</a:t>
            </a:r>
          </a:p>
        </p:txBody>
      </p:sp>
      <p:sp>
        <p:nvSpPr>
          <p:cNvPr id="3" name="Subtitle 2"/>
          <p:cNvSpPr>
            <a:spLocks noGrp="1"/>
          </p:cNvSpPr>
          <p:nvPr>
            <p:ph type="subTitle" idx="1"/>
          </p:nvPr>
        </p:nvSpPr>
        <p:spPr/>
        <p:txBody>
          <a:bodyPr/>
          <a:lstStyle/>
          <a:p>
            <a:r>
              <a:t>智能响应材料</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热响应智能材料的工作原理及实例</a:t>
            </a:r>
          </a:p>
        </p:txBody>
      </p:sp>
      <p:sp>
        <p:nvSpPr>
          <p:cNvPr id="3" name="Text Placeholder 2"/>
          <p:cNvSpPr>
            <a:spLocks noGrp="1"/>
          </p:cNvSpPr>
          <p:nvPr>
            <p:ph type="body" idx="1"/>
          </p:nvPr>
        </p:nvSpPr>
        <p:spPr/>
        <p:txBody>
          <a:bodyPr/>
          <a:lstStyle/>
          <a:p>
            <a:r>
              <a:t>热响应智能材料简介</a:t>
            </a:r>
          </a:p>
        </p:txBody>
      </p:sp>
      <p:sp>
        <p:nvSpPr>
          <p:cNvPr id="4" name="Content Placeholder 3"/>
          <p:cNvSpPr>
            <a:spLocks noGrp="1"/>
          </p:cNvSpPr>
          <p:nvPr>
            <p:ph sz="half" idx="2"/>
          </p:nvPr>
        </p:nvSpPr>
        <p:spPr/>
        <p:txBody>
          <a:bodyPr/>
          <a:lstStyle/>
          <a:p>
            <a:r>
              <a:t>1.热响应智能材料是一类能够感知温度变化并做出相应响应的智能材料。</a:t>
            </a:r>
          </a:p>
          <a:p>
            <a:r>
              <a:t>2.这类材料可以在温度变化时发生物理或化学变化，从而实现特定的功能。</a:t>
            </a:r>
          </a:p>
          <a:p>
            <a:r>
              <a:t>3.热响应智能材料在多个领域有广泛应用，如航空航天、汽车、建筑等。</a:t>
            </a:r>
          </a:p>
          <a:p/>
        </p:txBody>
      </p:sp>
      <p:sp>
        <p:nvSpPr>
          <p:cNvPr id="5" name="Text Placeholder 4"/>
          <p:cNvSpPr>
            <a:spLocks noGrp="1"/>
          </p:cNvSpPr>
          <p:nvPr>
            <p:ph type="body" idx="3"/>
          </p:nvPr>
        </p:nvSpPr>
        <p:spPr/>
        <p:txBody>
          <a:bodyPr/>
          <a:lstStyle/>
          <a:p>
            <a:r>
              <a:t>热响应智能材料的分类</a:t>
            </a:r>
          </a:p>
        </p:txBody>
      </p:sp>
      <p:sp>
        <p:nvSpPr>
          <p:cNvPr id="6" name="Content Placeholder 5"/>
          <p:cNvSpPr>
            <a:spLocks noGrp="1"/>
          </p:cNvSpPr>
          <p:nvPr>
            <p:ph sz="half" idx="4"/>
          </p:nvPr>
        </p:nvSpPr>
        <p:spPr/>
        <p:txBody>
          <a:bodyPr/>
          <a:lstStyle/>
          <a:p>
            <a:r>
              <a:t>1.根据响应原理，热响应智能材料可分为热胀冷缩型、相变型、形状记忆型等。</a:t>
            </a:r>
          </a:p>
          <a:p>
            <a:r>
              <a:t>2.热胀冷缩型材料通过温度变化引起材料体积变化，从而实现响应功能。</a:t>
            </a:r>
          </a:p>
          <a:p>
            <a:r>
              <a:t>3.相变型材料通过温度变化引起物相变化，从而改变材料的物理和化学性质。</a:t>
            </a:r>
          </a:p>
          <a:p>
            <a:r>
              <a:t>4.形状记忆型材料能够在温度变化时恢复其原始形状，实现响应功能。</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热响应智能材料的工作原理及实例</a:t>
            </a:r>
          </a:p>
        </p:txBody>
      </p:sp>
      <p:sp>
        <p:nvSpPr>
          <p:cNvPr id="3" name="Text Placeholder 2"/>
          <p:cNvSpPr>
            <a:spLocks noGrp="1"/>
          </p:cNvSpPr>
          <p:nvPr>
            <p:ph type="body" idx="1"/>
          </p:nvPr>
        </p:nvSpPr>
        <p:spPr/>
        <p:txBody>
          <a:bodyPr/>
          <a:lstStyle/>
          <a:p>
            <a:r>
              <a:t>热响应智能材料的工作原理</a:t>
            </a:r>
          </a:p>
        </p:txBody>
      </p:sp>
      <p:sp>
        <p:nvSpPr>
          <p:cNvPr id="4" name="Content Placeholder 3"/>
          <p:cNvSpPr>
            <a:spLocks noGrp="1"/>
          </p:cNvSpPr>
          <p:nvPr>
            <p:ph sz="half" idx="2"/>
          </p:nvPr>
        </p:nvSpPr>
        <p:spPr/>
        <p:txBody>
          <a:bodyPr/>
          <a:lstStyle/>
          <a:p>
            <a:r>
              <a:t>1.热响应智能材料的工作原理基于材料的热学性能随温度变化的特点。</a:t>
            </a:r>
          </a:p>
          <a:p>
            <a:r>
              <a:t>2.当材料受到外界温度变化时，其内部结构发生变化，导致物理或化学性质的改变。</a:t>
            </a:r>
          </a:p>
          <a:p>
            <a:r>
              <a:t>3.这种改变可以表现为材料的形变、颜色变化、相态转变等。</a:t>
            </a:r>
          </a:p>
          <a:p/>
        </p:txBody>
      </p:sp>
      <p:sp>
        <p:nvSpPr>
          <p:cNvPr id="5" name="Text Placeholder 4"/>
          <p:cNvSpPr>
            <a:spLocks noGrp="1"/>
          </p:cNvSpPr>
          <p:nvPr>
            <p:ph type="body" idx="3"/>
          </p:nvPr>
        </p:nvSpPr>
        <p:spPr/>
        <p:txBody>
          <a:bodyPr/>
          <a:lstStyle/>
          <a:p>
            <a:r>
              <a:t>热响应智能材料的应用实例</a:t>
            </a:r>
          </a:p>
        </p:txBody>
      </p:sp>
      <p:sp>
        <p:nvSpPr>
          <p:cNvPr id="6" name="Content Placeholder 5"/>
          <p:cNvSpPr>
            <a:spLocks noGrp="1"/>
          </p:cNvSpPr>
          <p:nvPr>
            <p:ph sz="half" idx="4"/>
          </p:nvPr>
        </p:nvSpPr>
        <p:spPr/>
        <p:txBody>
          <a:bodyPr/>
          <a:lstStyle/>
          <a:p>
            <a:r>
              <a:t>1.在航空航天领域，热响应智能材料可用于制作飞机的机翼，实现温度的自适应调节。</a:t>
            </a:r>
          </a:p>
          <a:p>
            <a:r>
              <a:t>2.在汽车领域，热响应智能材料可用于制作座椅和方向盘，提高驾驶的舒适性。</a:t>
            </a:r>
          </a:p>
          <a:p>
            <a:r>
              <a:t>3.在建筑领域，热响应智能材料可用于制作窗户和墙壁，实现节能和环保。</a:t>
            </a:r>
          </a:p>
          <a:p>
            <a:r>
              <a:t>以上内容仅供参考，具体内容和数据需要根据实际情况和研究成果进行编写。</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光响应智能材料的工作原理及实例</a:t>
            </a:r>
          </a:p>
        </p:txBody>
      </p:sp>
      <p:sp>
        <p:nvSpPr>
          <p:cNvPr id="3" name="Subtitle 2"/>
          <p:cNvSpPr>
            <a:spLocks noGrp="1"/>
          </p:cNvSpPr>
          <p:nvPr>
            <p:ph type="subTitle" idx="1"/>
          </p:nvPr>
        </p:nvSpPr>
        <p:spPr/>
        <p:txBody>
          <a:bodyPr/>
          <a:lstStyle/>
          <a:p>
            <a:r>
              <a:t>智能响应材料</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光响应智能材料的工作原理及实例</a:t>
            </a:r>
          </a:p>
        </p:txBody>
      </p:sp>
      <p:sp>
        <p:nvSpPr>
          <p:cNvPr id="3" name="Text Placeholder 2"/>
          <p:cNvSpPr>
            <a:spLocks noGrp="1"/>
          </p:cNvSpPr>
          <p:nvPr>
            <p:ph type="body" idx="1"/>
          </p:nvPr>
        </p:nvSpPr>
        <p:spPr/>
        <p:txBody>
          <a:bodyPr/>
          <a:lstStyle/>
          <a:p>
            <a:r>
              <a:t>光响应智能材料概述</a:t>
            </a:r>
          </a:p>
        </p:txBody>
      </p:sp>
      <p:sp>
        <p:nvSpPr>
          <p:cNvPr id="4" name="Content Placeholder 3"/>
          <p:cNvSpPr>
            <a:spLocks noGrp="1"/>
          </p:cNvSpPr>
          <p:nvPr>
            <p:ph sz="half" idx="2"/>
          </p:nvPr>
        </p:nvSpPr>
        <p:spPr/>
        <p:txBody>
          <a:bodyPr/>
          <a:lstStyle/>
          <a:p>
            <a:r>
              <a:t>1.光响应智能材料是一类能够感知外界光信号并做出相应响应的智能材料。</a:t>
            </a:r>
          </a:p>
          <a:p>
            <a:r>
              <a:t>2.这类材料可以在不同光照条件下改变自身的性质和行为，实现光控功能。</a:t>
            </a:r>
          </a:p>
          <a:p>
            <a:r>
              <a:t>3.光响应智能材料在多个领域具有广泛的应用前景，如光电器件、生物医学、智能窗户等。</a:t>
            </a:r>
          </a:p>
          <a:p/>
        </p:txBody>
      </p:sp>
      <p:sp>
        <p:nvSpPr>
          <p:cNvPr id="5" name="Text Placeholder 4"/>
          <p:cNvSpPr>
            <a:spLocks noGrp="1"/>
          </p:cNvSpPr>
          <p:nvPr>
            <p:ph type="body" idx="3"/>
          </p:nvPr>
        </p:nvSpPr>
        <p:spPr/>
        <p:txBody>
          <a:bodyPr/>
          <a:lstStyle/>
          <a:p>
            <a:r>
              <a:t>光响应智能材料的工作原理</a:t>
            </a:r>
          </a:p>
        </p:txBody>
      </p:sp>
      <p:sp>
        <p:nvSpPr>
          <p:cNvPr id="6" name="Content Placeholder 5"/>
          <p:cNvSpPr>
            <a:spLocks noGrp="1"/>
          </p:cNvSpPr>
          <p:nvPr>
            <p:ph sz="half" idx="4"/>
          </p:nvPr>
        </p:nvSpPr>
        <p:spPr/>
        <p:txBody>
          <a:bodyPr/>
          <a:lstStyle/>
          <a:p>
            <a:r>
              <a:t>1.光响应智能材料的工作原理主要是通过光化学反应或光物理反应来实现的。</a:t>
            </a:r>
          </a:p>
          <a:p>
            <a:r>
              <a:t>2.在受到光照射时，材料内部的分子或原子会发生变化，从而导致材料的性质和行为发生改变。</a:t>
            </a:r>
          </a:p>
          <a:p>
            <a:r>
              <a:t>3.不同的光响应智能材料具有不同的光响应机制和性质变化，需要根据具体应用场景进行选择和设计。</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光响应智能材料的工作原理及实例</a:t>
            </a:r>
          </a:p>
        </p:txBody>
      </p:sp>
      <p:sp>
        <p:nvSpPr>
          <p:cNvPr id="3" name="Text Placeholder 2"/>
          <p:cNvSpPr>
            <a:spLocks noGrp="1"/>
          </p:cNvSpPr>
          <p:nvPr>
            <p:ph type="body" idx="1"/>
          </p:nvPr>
        </p:nvSpPr>
        <p:spPr/>
        <p:txBody>
          <a:bodyPr/>
          <a:lstStyle/>
          <a:p>
            <a:r>
              <a:t>光响应智能材料的实例1-光致变色材料</a:t>
            </a:r>
          </a:p>
        </p:txBody>
      </p:sp>
      <p:sp>
        <p:nvSpPr>
          <p:cNvPr id="4" name="Content Placeholder 3"/>
          <p:cNvSpPr>
            <a:spLocks noGrp="1"/>
          </p:cNvSpPr>
          <p:nvPr>
            <p:ph sz="half" idx="2"/>
          </p:nvPr>
        </p:nvSpPr>
        <p:spPr/>
        <p:txBody>
          <a:bodyPr/>
          <a:lstStyle/>
          <a:p>
            <a:r>
              <a:t>1.光致变色材料是一类能够在不同光照条件下改变颜色的智能材料。</a:t>
            </a:r>
          </a:p>
          <a:p>
            <a:r>
              <a:t>2.这类材料可以通过改变自身的化学结构或物理状态来实现颜色的变化，具有较高的趣味性和实用性。</a:t>
            </a:r>
          </a:p>
          <a:p>
            <a:r>
              <a:t>3.光致变色材料可以应用于多个领域，如服装、建筑、化妆品等。</a:t>
            </a:r>
          </a:p>
          <a:p/>
        </p:txBody>
      </p:sp>
      <p:sp>
        <p:nvSpPr>
          <p:cNvPr id="5" name="Text Placeholder 4"/>
          <p:cNvSpPr>
            <a:spLocks noGrp="1"/>
          </p:cNvSpPr>
          <p:nvPr>
            <p:ph type="body" idx="3"/>
          </p:nvPr>
        </p:nvSpPr>
        <p:spPr/>
        <p:txBody>
          <a:bodyPr/>
          <a:lstStyle/>
          <a:p>
            <a:r>
              <a:t>光响应智能材料的实例2-光致形变材料</a:t>
            </a:r>
          </a:p>
        </p:txBody>
      </p:sp>
      <p:sp>
        <p:nvSpPr>
          <p:cNvPr id="6" name="Content Placeholder 5"/>
          <p:cNvSpPr>
            <a:spLocks noGrp="1"/>
          </p:cNvSpPr>
          <p:nvPr>
            <p:ph sz="half" idx="4"/>
          </p:nvPr>
        </p:nvSpPr>
        <p:spPr/>
        <p:txBody>
          <a:bodyPr/>
          <a:lstStyle/>
          <a:p>
            <a:r>
              <a:t>1.光致形变材料是一类能够在光照条件下发生形变的智能材料。</a:t>
            </a:r>
          </a:p>
          <a:p>
            <a:r>
              <a:t>2.这类材料可以通过改变自身的形状或尺寸来实现对外部刺激的响应，具有较高的驱动能力和适应性。</a:t>
            </a:r>
          </a:p>
          <a:p>
            <a:r>
              <a:t>3.光致形变材料可以应用于多个领域，如机器人、传感器、执行器等。</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光响应智能材料的工作原理及实例</a:t>
            </a:r>
          </a:p>
        </p:txBody>
      </p:sp>
      <p:sp>
        <p:nvSpPr>
          <p:cNvPr id="3" name="Text Placeholder 2"/>
          <p:cNvSpPr>
            <a:spLocks noGrp="1"/>
          </p:cNvSpPr>
          <p:nvPr>
            <p:ph type="body" idx="1"/>
          </p:nvPr>
        </p:nvSpPr>
        <p:spPr/>
        <p:txBody>
          <a:bodyPr/>
          <a:lstStyle/>
          <a:p>
            <a:r>
              <a:t>光响应智能材料的实例3-光催化材料</a:t>
            </a:r>
          </a:p>
        </p:txBody>
      </p:sp>
      <p:sp>
        <p:nvSpPr>
          <p:cNvPr id="4" name="Content Placeholder 3"/>
          <p:cNvSpPr>
            <a:spLocks noGrp="1"/>
          </p:cNvSpPr>
          <p:nvPr>
            <p:ph sz="half" idx="2"/>
          </p:nvPr>
        </p:nvSpPr>
        <p:spPr/>
        <p:txBody>
          <a:bodyPr/>
          <a:lstStyle/>
          <a:p>
            <a:r>
              <a:t>1.光催化材料是一类能够在光照条件下催化化学反应的智能材料。</a:t>
            </a:r>
          </a:p>
          <a:p>
            <a:r>
              <a:t>2.这类材料可以利用光能将有机物或无机物转化为有用的化学物质或能源，具有较高的转化效率和环保性。</a:t>
            </a:r>
          </a:p>
          <a:p>
            <a:r>
              <a:t>3.光催化材料可以应用于多个领域，如能源转化、环境治理、合成化学等。</a:t>
            </a:r>
          </a:p>
          <a:p>
            <a:r>
              <a:t>以上内容仅供参考，具体内容还需要根据实际的研究和应用情况进行补充和完善。</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https://d.book118.com/177024025101006024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智能响应材料定义与分类</vt:lpstr>
      <vt:lpstr> 智能响应材料定义与分类</vt:lpstr>
      <vt:lpstr> 智能响应材料定义与分类</vt:lpstr>
      <vt:lpstr> 智能响应材料定义与分类</vt:lpstr>
      <vt:lpstr> 智能响应材料的特性及应用领域</vt:lpstr>
      <vt:lpstr> 智能响应材料的特性及应用领域</vt:lpstr>
      <vt:lpstr> 智能响应材料的特性及应用领域</vt:lpstr>
      <vt:lpstr> 热响应智能材料的工作原理及实例</vt:lpstr>
      <vt:lpstr> 热响应智能材料的工作原理及实例</vt:lpstr>
      <vt:lpstr> 热响应智能材料的工作原理及实例</vt:lpstr>
      <vt:lpstr> 光响应智能材料的工作原理及实例</vt:lpstr>
      <vt:lpstr> 光响应智能材料的工作原理及实例</vt:lpstr>
      <vt:lpstr> 光响应智能材料的工作原理及实例</vt:lpstr>
      <vt:lpstr> 光响应智能材料的工作原理及实例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2024-08-28T15:10:38.171</cp:lastPrinted>
  <dcterms:created xsi:type="dcterms:W3CDTF">2024-08-28T07:10:38Z</dcterms:created>
  <dcterms:modified xsi:type="dcterms:W3CDTF">2024-08-28T07:10:40Z</dcterms:modified>
</cp:coreProperties>
</file>