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wav" ContentType="audio/x-wav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7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9144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63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79564-6988-49CD-B6BE-0B5E51A43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A08CE1-EBCF-48A6-9648-4812B1516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978998-65BB-40DD-8173-004ABD8F03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14B75E-BFA3-4648-8912-82DA440959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354FB3C-7B00-4844-ACAB-3B0B5BA41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F61AC0-BEF4-47F5-BF16-57A316841F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4514F8-5F7F-470D-8252-858847779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97220E-DCBA-451D-97BB-AE0410FCB2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4E803A-99CD-4253-B12C-2BB5337911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02E495-924E-4404-B2CE-64EABCF75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26780-2B64-41B9-8A20-C05E66D3C4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1"/>
            </p:custDataLst>
          </p:nvPr>
        </p:nvSpPr>
        <p:spPr>
          <a:xfrm>
            <a:off x="899100" y="914400"/>
            <a:ext cx="73494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45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2"/>
            </p:custDataLst>
          </p:nvPr>
        </p:nvSpPr>
        <p:spPr>
          <a:xfrm>
            <a:off x="899100" y="3560400"/>
            <a:ext cx="73494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1800" spc="2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456300" y="1490400"/>
            <a:ext cx="82269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493100" y="3848400"/>
            <a:ext cx="58266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33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493100" y="4615200"/>
            <a:ext cx="58266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35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3429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456300" y="1501200"/>
            <a:ext cx="38826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808700" y="1501200"/>
            <a:ext cx="38826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456300" y="1429200"/>
            <a:ext cx="40068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456300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4676813" y="1421729"/>
            <a:ext cx="40068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5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4676813" y="1854000"/>
            <a:ext cx="40068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456300" y="608400"/>
            <a:ext cx="82269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456300" y="1555200"/>
            <a:ext cx="3924808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4762800" y="1555200"/>
            <a:ext cx="39204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2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7676100" y="914400"/>
            <a:ext cx="783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1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685800" y="914400"/>
            <a:ext cx="6876900" cy="5029200"/>
          </a:xfrm>
        </p:spPr>
        <p:txBody>
          <a:bodyPr vert="eaVert" lIns="46800" tIns="46800" rIns="46800" bIns="46800"/>
          <a:lstStyle>
            <a:lvl1pPr marL="171450" indent="-171450">
              <a:spcAft>
                <a:spcPts val="1000"/>
              </a:spcAft>
              <a:defRPr spc="300"/>
            </a:lvl1pPr>
            <a:lvl2pPr marL="514350" indent="-171450">
              <a:defRPr spc="300"/>
            </a:lvl2pPr>
            <a:lvl3pPr marL="857250" indent="-171450">
              <a:defRPr spc="300"/>
            </a:lvl3pPr>
            <a:lvl4pPr marL="1200150" indent="-171450">
              <a:defRPr spc="300"/>
            </a:lvl4pPr>
            <a:lvl5pPr marL="1543050" indent="-17145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456300" y="774000"/>
            <a:ext cx="82296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899100" y="2484000"/>
            <a:ext cx="73494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45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99100" y="3560400"/>
            <a:ext cx="73494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18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456300" y="608400"/>
            <a:ext cx="82269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456300" y="1490400"/>
            <a:ext cx="82269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4590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75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3087000" y="6314400"/>
            <a:ext cx="297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ctr" rtl="0" fontAlgn="base">
              <a:spcBef>
                <a:spcPct val="0"/>
              </a:spcBef>
              <a:spcAft>
                <a:spcPct val="0"/>
              </a:spcAft>
              <a:defRPr sz="75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6658200" y="6314400"/>
            <a:ext cx="2025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algn="r" rtl="0" fontAlgn="base">
              <a:spcBef>
                <a:spcPct val="0"/>
              </a:spcBef>
              <a:spcAft>
                <a:spcPct val="0"/>
              </a:spcAft>
              <a:defRPr sz="75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685800" rtl="0" eaLnBrk="1" fontAlgn="auto" latinLnBrk="0" hangingPunct="1">
        <a:lnSpc>
          <a:spcPct val="100000"/>
        </a:lnSpc>
        <a:spcBef>
          <a:spcPct val="0"/>
        </a:spcBef>
        <a:buNone/>
        <a:defRPr sz="27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3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5143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207135"/>
        </a:tabLst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8572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2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2001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1543050" indent="-171450" algn="l" defTabSz="6858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05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audio" Target="../media/chimes1.wav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jpeg" /><Relationship Id="rId3" Type="http://schemas.openxmlformats.org/officeDocument/2006/relationships/audio" Target="../media/chimes1.wav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audio" Target="../media/chimes1.wav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9.jpeg" /><Relationship Id="rId7" Type="http://schemas.openxmlformats.org/officeDocument/2006/relationships/image" Target="../media/image10.jpeg" /><Relationship Id="rId8" Type="http://schemas.openxmlformats.org/officeDocument/2006/relationships/audio" Target="../media/chimes1.wav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audio" Target="../media/chimes1.wav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3.png" /><Relationship Id="rId3" Type="http://schemas.openxmlformats.org/officeDocument/2006/relationships/audio" Target="../media/chimes1.wav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4.jpeg" /><Relationship Id="rId3" Type="http://schemas.openxmlformats.org/officeDocument/2006/relationships/image" Target="../media/image14.jpeg" /><Relationship Id="rId4" Type="http://schemas.openxmlformats.org/officeDocument/2006/relationships/audio" Target="../media/chimes1.wav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5.jpeg" /><Relationship Id="rId3" Type="http://schemas.openxmlformats.org/officeDocument/2006/relationships/image" Target="../media/image11.jpeg" /><Relationship Id="rId4" Type="http://schemas.openxmlformats.org/officeDocument/2006/relationships/audio" Target="../media/chimes1.wav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audio" Target="../media/chimes1.wav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6.jpeg" /><Relationship Id="rId3" Type="http://schemas.openxmlformats.org/officeDocument/2006/relationships/audio" Target="../media/chimes1.wav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703005010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37" name="标题 1"/>
          <p:cNvSpPr>
            <a:spLocks noGrp="1"/>
          </p:cNvSpPr>
          <p:nvPr>
            <p:ph type="title"/>
          </p:nvPr>
        </p:nvSpPr>
        <p:spPr>
          <a:solidFill>
            <a:srgbClr val="FFFF00"/>
          </a:solidFill>
        </p:spPr>
        <p:txBody>
          <a:bodyPr/>
          <a:lstStyle/>
          <a:p>
            <a:pPr eaLnBrk="1" hangingPunct="1">
              <a:defRPr/>
            </a:pPr>
            <a:r>
              <a:rPr lang="en-US" altLang="zh-CN" sz="7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--</a:t>
            </a:r>
            <a:r>
              <a:rPr lang="zh-CN" altLang="en-US" sz="7200" b="1" smtClean="0">
                <a:solidFill>
                  <a:srgbClr val="FF0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贪吃的河马</a:t>
            </a:r>
            <a:endParaRPr lang="zh-CN" altLang="en-US" sz="7200" b="1" smtClean="0">
              <a:solidFill>
                <a:srgbClr val="FF0000"/>
              </a:solidFill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sp>
        <p:nvSpPr>
          <p:cNvPr id="2" name="内容占位符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zh-CN" altLang="en-US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899592" y="1916832"/>
            <a:ext cx="7219950" cy="4470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>
    <p:sndAc>
      <p:stSnd>
        <p:snd r:embed="rId3" name="chimes.wav"/>
      </p:stSnd>
    </p:sndAc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313" name="Picture 2" descr="051008korea10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0" y="0"/>
            <a:ext cx="9144000" cy="704691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3314" name="标题 1"/>
          <p:cNvSpPr>
            <a:spLocks noGrp="1"/>
          </p:cNvSpPr>
          <p:nvPr>
            <p:ph type="title"/>
          </p:nvPr>
        </p:nvSpPr>
        <p:spPr>
          <a:xfrm>
            <a:off x="684213" y="836613"/>
            <a:ext cx="5183187" cy="1655762"/>
          </a:xfrm>
        </p:spPr>
        <p:txBody>
          <a:bodyPr/>
          <a:lstStyle/>
          <a:p>
            <a:pPr algn="l" eaLnBrk="1" hangingPunct="1"/>
            <a:r>
              <a:rPr lang="zh-CN" altLang="en-US" sz="7200" b="1" smtClean="0">
                <a:solidFill>
                  <a:schemeClr val="fol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数学活动：</a:t>
            </a:r>
            <a:endParaRPr lang="en-US" altLang="zh-CN" sz="7200" b="1" smtClean="0">
              <a:solidFill>
                <a:schemeClr val="fol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315" name="内容占位符 2"/>
          <p:cNvSpPr>
            <a:spLocks noGrp="1"/>
          </p:cNvSpPr>
          <p:nvPr>
            <p:ph idx="1"/>
          </p:nvPr>
        </p:nvSpPr>
        <p:spPr>
          <a:xfrm>
            <a:off x="8358188" y="428625"/>
            <a:ext cx="542925" cy="982663"/>
          </a:xfrm>
        </p:spPr>
        <p:txBody>
          <a:bodyPr/>
          <a:lstStyle/>
          <a:p>
            <a:pPr eaLnBrk="1" hangingPunct="1">
              <a:buFont typeface="Arial" pitchFamily="34" charset="0"/>
              <a:buNone/>
            </a:pPr>
            <a:endParaRPr lang="en-US" altLang="zh-CN" b="1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7429500" y="6088063"/>
            <a:ext cx="1714500" cy="769937"/>
          </a:xfrm>
          <a:prstGeom prst="rect">
            <a:avLst/>
          </a:prstGeom>
          <a:noFill/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r>
              <a:rPr lang="zh-CN" altLang="en-US" sz="4400" b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大班</a:t>
            </a:r>
            <a:endParaRPr lang="en-US" altLang="zh-CN" sz="4400" b="1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13317" name="Text Box 6"/>
          <p:cNvSpPr txBox="1">
            <a:spLocks noChangeArrowheads="1"/>
          </p:cNvSpPr>
          <p:nvPr/>
        </p:nvSpPr>
        <p:spPr bwMode="auto">
          <a:xfrm>
            <a:off x="900113" y="2924175"/>
            <a:ext cx="6913562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fol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认识 ＞  ＜  </a:t>
            </a:r>
            <a:r>
              <a:rPr lang="en-US" altLang="zh-CN" sz="7200" b="1">
                <a:solidFill>
                  <a:schemeClr val="folHlink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黑体" panose="02010609060101010101" pitchFamily="49" charset="-122"/>
                <a:ea typeface="黑体" panose="02010609060101010101" pitchFamily="49" charset="-122"/>
              </a:rPr>
              <a:t>=</a:t>
            </a:r>
            <a:endParaRPr lang="zh-CN" altLang="en-US" sz="7200" b="1">
              <a:solidFill>
                <a:schemeClr val="folHlink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28688" y="4643438"/>
            <a:ext cx="1828800" cy="774700"/>
          </a:xfrm>
        </p:spPr>
        <p:txBody>
          <a:bodyPr/>
          <a:lstStyle/>
          <a:p>
            <a:pPr eaLnBrk="1" hangingPunct="1"/>
            <a:r>
              <a:rPr lang="en-US" altLang="zh-CN" sz="6000" b="1" smtClean="0"/>
              <a:t>5</a:t>
            </a:r>
            <a:endParaRPr lang="zh-CN" altLang="en-US" sz="6000" b="1" smtClean="0"/>
          </a:p>
        </p:txBody>
      </p:sp>
      <p:sp>
        <p:nvSpPr>
          <p:cNvPr id="15362" name="内容占位符 2"/>
          <p:cNvSpPr>
            <a:spLocks noGrp="1"/>
          </p:cNvSpPr>
          <p:nvPr>
            <p:ph idx="1"/>
          </p:nvPr>
        </p:nvSpPr>
        <p:spPr>
          <a:xfrm flipH="1">
            <a:off x="8686800" y="5429250"/>
            <a:ext cx="100013" cy="696913"/>
          </a:xfrm>
        </p:spPr>
        <p:txBody>
          <a:bodyPr/>
          <a:lstStyle/>
          <a:p>
            <a:pPr eaLnBrk="1" hangingPunct="1"/>
            <a:endParaRPr lang="zh-CN" altLang="en-US" smtClean="0"/>
          </a:p>
        </p:txBody>
      </p:sp>
      <p:pic>
        <p:nvPicPr>
          <p:cNvPr id="15363" name="Picture 2" descr="http://images.clipartlogo.com/files/images/32/327948/free-apple-head_t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323850" y="404813"/>
            <a:ext cx="1176338" cy="121443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4" name="Picture 2" descr="http://images.clipartlogo.com/files/images/32/327948/free-apple-head_t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692275" y="404813"/>
            <a:ext cx="1246188" cy="12858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5" name="Picture 2" descr="http://images.clipartlogo.com/files/images/32/327948/free-apple-head_t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900113" y="3213100"/>
            <a:ext cx="1176337" cy="12144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6" name="Picture 2" descr="http://images.clipartlogo.com/files/images/32/327948/free-apple-head_t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323850" y="1700213"/>
            <a:ext cx="1214438" cy="125253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7" name="Picture 2" descr="http://images.clipartlogo.com/files/images/32/327948/free-apple-head_t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763713" y="1844675"/>
            <a:ext cx="1214437" cy="12525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8" name="Picture 2" descr="http://images.clipartlogo.com/files/images/32/327948/free-apple-head_t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092950" y="1916113"/>
            <a:ext cx="1246188" cy="128587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69" name="Picture 2" descr="http://images.clipartlogo.com/files/images/32/327948/free-apple-head_t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516688" y="549275"/>
            <a:ext cx="1176337" cy="12144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5370" name="Picture 2" descr="http://images.clipartlogo.com/files/images/32/327948/free-apple-head_t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667625" y="620713"/>
            <a:ext cx="1176338" cy="121443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3" name="TextBox 12"/>
          <p:cNvSpPr txBox="1">
            <a:spLocks noChangeArrowheads="1"/>
          </p:cNvSpPr>
          <p:nvPr/>
        </p:nvSpPr>
        <p:spPr bwMode="auto">
          <a:xfrm>
            <a:off x="7072313" y="4500563"/>
            <a:ext cx="857250" cy="101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000" b="1">
                <a:latin typeface="Calibri" panose="020f0502020204030204" pitchFamily="34" charset="0"/>
              </a:rPr>
              <a:t>3</a:t>
            </a:r>
            <a:endParaRPr lang="zh-CN" altLang="en-US" sz="6000" b="1">
              <a:latin typeface="Calibri" panose="020f0502020204030204" pitchFamily="34" charset="0"/>
            </a:endParaRPr>
          </a:p>
        </p:txBody>
      </p:sp>
      <p:pic>
        <p:nvPicPr>
          <p:cNvPr id="14" name="图片 13" descr="122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3214688" y="3786188"/>
            <a:ext cx="3360737" cy="2205037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385" name="Picture 4" descr="http://pic30.nipic.com/20130630/12072732_112834012379_2.jpg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b="16032"/>
          <a:stretch>
            <a:fillRect/>
          </a:stretch>
        </p:blipFill>
        <p:spPr bwMode="auto">
          <a:xfrm>
            <a:off x="468313" y="404813"/>
            <a:ext cx="2366962" cy="1495425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6386" name="Picture 4" descr="http://pic30.nipic.com/20130630/12072732_11283401237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948488" y="260350"/>
            <a:ext cx="2295525" cy="172720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6387" name="Picture 4" descr="http://pic30.nipic.com/20130630/12072732_112834012379_2.jpg"/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7020"/>
          <a:stretch>
            <a:fillRect/>
          </a:stretch>
        </p:blipFill>
        <p:spPr bwMode="auto">
          <a:xfrm>
            <a:off x="6443663" y="1989138"/>
            <a:ext cx="1965325" cy="1782762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6388" name="Picture 4" descr="http://pic30.nipic.com/20130630/12072732_112834012379_2.jpg"/>
          <p:cNvPicPr>
            <a:picLocks noChangeAspect="1" noChangeArrowheads="1"/>
          </p:cNvPicPr>
          <p:nvPr/>
        </p:nvPicPr>
        <p:blipFill>
          <a:blip r:embed="rId5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r="17325"/>
          <a:stretch>
            <a:fillRect/>
          </a:stretch>
        </p:blipFill>
        <p:spPr bwMode="auto">
          <a:xfrm>
            <a:off x="5219700" y="260350"/>
            <a:ext cx="2114550" cy="19256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6389" name="Picture 4" descr="http://pic30.nipic.com/20130630/12072732_112834012379_2.jpg"/>
          <p:cNvPicPr>
            <a:picLocks noGrp="1" noChangeAspect="1" noChangeArrowheads="1"/>
          </p:cNvPicPr>
          <p:nvPr>
            <p:ph idx="1"/>
          </p:nvPr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l="13602"/>
          <a:stretch>
            <a:fillRect/>
          </a:stretch>
        </p:blipFill>
        <p:spPr>
          <a:xfrm>
            <a:off x="684213" y="2492375"/>
            <a:ext cx="1985962" cy="1730375"/>
          </a:xfrm>
        </p:spPr>
      </p:pic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1042988" y="4652963"/>
            <a:ext cx="1143000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000" b="1">
                <a:latin typeface="Calibri" panose="020f0502020204030204" pitchFamily="34" charset="0"/>
              </a:rPr>
              <a:t>6</a:t>
            </a:r>
            <a:endParaRPr lang="zh-CN" altLang="en-US" sz="6000" b="1">
              <a:latin typeface="Calibri" panose="020f0502020204030204" pitchFamily="34" charset="0"/>
            </a:endParaRPr>
          </a:p>
        </p:txBody>
      </p:sp>
      <p:sp>
        <p:nvSpPr>
          <p:cNvPr id="11" name="TextBox 10"/>
          <p:cNvSpPr txBox="1">
            <a:spLocks noChangeArrowheads="1"/>
          </p:cNvSpPr>
          <p:nvPr/>
        </p:nvSpPr>
        <p:spPr bwMode="auto">
          <a:xfrm>
            <a:off x="6786563" y="4643438"/>
            <a:ext cx="857250" cy="101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000" b="1">
                <a:latin typeface="Calibri" panose="020f0502020204030204" pitchFamily="34" charset="0"/>
              </a:rPr>
              <a:t>9</a:t>
            </a:r>
            <a:endParaRPr lang="zh-CN" altLang="en-US" sz="6000" b="1">
              <a:latin typeface="Calibri" panose="020f0502020204030204" pitchFamily="34" charset="0"/>
            </a:endParaRPr>
          </a:p>
        </p:txBody>
      </p:sp>
      <p:pic>
        <p:nvPicPr>
          <p:cNvPr id="12" name="图片 11" descr="122.jpg"/>
          <p:cNvPicPr>
            <a:picLocks noChangeAspect="1"/>
          </p:cNvPicPr>
          <p:nvPr/>
        </p:nvPicPr>
        <p:blipFill>
          <a:blip r:embed="rId7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2771775" y="3644900"/>
            <a:ext cx="3360738" cy="2205038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sndAc>
      <p:stSnd>
        <p:snd r:embed="rId8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" name="内容占位符 12" descr="122.jpg"/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714625" y="3714750"/>
            <a:ext cx="4019550" cy="2638425"/>
          </a:xfrm>
        </p:spPr>
      </p:pic>
      <p:pic>
        <p:nvPicPr>
          <p:cNvPr id="17410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0" y="0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11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142875" y="1714500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12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1116013" y="1700213"/>
            <a:ext cx="1285875" cy="174148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13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928688" y="0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14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7215188" y="1643063"/>
            <a:ext cx="1285875" cy="174148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15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6929438" y="0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16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7858125" y="0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2" name="TextBox 21"/>
          <p:cNvSpPr txBox="1">
            <a:spLocks noChangeArrowheads="1"/>
          </p:cNvSpPr>
          <p:nvPr/>
        </p:nvSpPr>
        <p:spPr bwMode="auto">
          <a:xfrm>
            <a:off x="7929563" y="4643438"/>
            <a:ext cx="714375" cy="101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000" b="1">
                <a:latin typeface="Calibri" panose="020f0502020204030204" pitchFamily="34" charset="0"/>
              </a:rPr>
              <a:t>7</a:t>
            </a:r>
            <a:endParaRPr lang="zh-CN" altLang="en-US" sz="6000" b="1">
              <a:latin typeface="Calibri" panose="020f0502020204030204" pitchFamily="34" charset="0"/>
            </a:endParaRPr>
          </a:p>
        </p:txBody>
      </p:sp>
      <p:pic>
        <p:nvPicPr>
          <p:cNvPr id="17418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5286375" y="1571625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19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5072063" y="0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20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1857375" y="0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21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6215063" y="1571625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7422" name="Picture 4" descr="http://pic4.nipic.com/20090806/1407784_141830059_2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 t="6194"/>
          <a:stretch>
            <a:fillRect/>
          </a:stretch>
        </p:blipFill>
        <p:spPr bwMode="auto">
          <a:xfrm>
            <a:off x="6000750" y="0"/>
            <a:ext cx="1285875" cy="1741488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785813" y="4714875"/>
            <a:ext cx="928687" cy="10160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000" b="1">
                <a:latin typeface="Calibri" panose="020f0502020204030204" pitchFamily="34" charset="0"/>
              </a:rPr>
              <a:t>5</a:t>
            </a:r>
            <a:endParaRPr lang="zh-CN" altLang="en-US" sz="6000" b="1"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/>
      <p:bldP spid="2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 rtlCol="0">
            <a:normAutofit fontScale="90000"/>
          </a:bodyPr>
          <a:lstStyle/>
          <a:p>
            <a:pPr eaLnBrk="1" fontAlgn="auto" hangingPunct="1">
              <a:spcAft>
                <a:spcPct val="0"/>
              </a:spcAft>
              <a:defRPr/>
            </a:pPr>
            <a:br>
              <a:rPr lang="zh-CN" altLang="en-US" smtClean="0"/>
            </a:br>
            <a:endParaRPr lang="zh-CN" altLang="en-US"/>
          </a:p>
        </p:txBody>
      </p:sp>
      <p:pic>
        <p:nvPicPr>
          <p:cNvPr id="18434" name="内容占位符 5" descr="GLY]D[~XJB8[LN3PS%F{Z`6.png"/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179388" y="549275"/>
            <a:ext cx="1325562" cy="1214438"/>
          </a:xfrm>
        </p:spPr>
      </p:pic>
      <p:pic>
        <p:nvPicPr>
          <p:cNvPr id="18435" name="内容占位符 5" descr="GLY]D[~XJB8[LN3PS%F{Z`6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547813" y="476250"/>
            <a:ext cx="1325562" cy="12144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8436" name="内容占位符 5" descr="GLY]D[~XJB8[LN3PS%F{Z`6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547813" y="1844675"/>
            <a:ext cx="1325562" cy="1214438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8437" name="内容占位符 5" descr="GLY]D[~XJB8[LN3PS%F{Z`6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323850" y="1916113"/>
            <a:ext cx="1325563" cy="121443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8438" name="内容占位符 5" descr="GLY]D[~XJB8[LN3PS%F{Z`6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227763" y="1916113"/>
            <a:ext cx="1325562" cy="121443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8439" name="内容占位符 5" descr="GLY]D[~XJB8[LN3PS%F{Z`6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524750" y="1916113"/>
            <a:ext cx="1325563" cy="121443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8440" name="内容占位符 5" descr="GLY]D[~XJB8[LN3PS%F{Z`6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156325" y="404813"/>
            <a:ext cx="1325563" cy="121443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8441" name="内容占位符 5" descr="GLY]D[~XJB8[LN3PS%F{Z`6.pn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380288" y="404813"/>
            <a:ext cx="1325562" cy="1214437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4" name="TextBox 13"/>
          <p:cNvSpPr txBox="1">
            <a:spLocks noChangeArrowheads="1"/>
          </p:cNvSpPr>
          <p:nvPr/>
        </p:nvSpPr>
        <p:spPr bwMode="auto">
          <a:xfrm>
            <a:off x="3643313" y="1928813"/>
            <a:ext cx="2071687" cy="470852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0" b="1">
                <a:latin typeface="Calibri" panose="020f0502020204030204" pitchFamily="34" charset="0"/>
              </a:rPr>
              <a:t>=</a:t>
            </a:r>
            <a:endParaRPr lang="zh-CN" altLang="en-US" sz="30000" b="1">
              <a:latin typeface="Calibri" panose="020f0502020204030204" pitchFamily="34" charset="0"/>
            </a:endParaRPr>
          </a:p>
        </p:txBody>
      </p:sp>
      <p:sp>
        <p:nvSpPr>
          <p:cNvPr id="18443" name="Text Box 12"/>
          <p:cNvSpPr txBox="1">
            <a:spLocks noChangeArrowheads="1"/>
          </p:cNvSpPr>
          <p:nvPr/>
        </p:nvSpPr>
        <p:spPr bwMode="auto">
          <a:xfrm>
            <a:off x="1547813" y="3922713"/>
            <a:ext cx="5651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/>
              <a:t>4</a:t>
            </a:r>
            <a:endParaRPr lang="en-US" altLang="zh-CN" sz="5400"/>
          </a:p>
        </p:txBody>
      </p:sp>
      <p:sp>
        <p:nvSpPr>
          <p:cNvPr id="18444" name="Text Box 13"/>
          <p:cNvSpPr txBox="1">
            <a:spLocks noChangeArrowheads="1"/>
          </p:cNvSpPr>
          <p:nvPr/>
        </p:nvSpPr>
        <p:spPr bwMode="auto">
          <a:xfrm>
            <a:off x="7504113" y="3941763"/>
            <a:ext cx="565150" cy="9144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5400"/>
              <a:t>4</a:t>
            </a:r>
            <a:endParaRPr lang="en-US" altLang="zh-CN" sz="5400"/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7" name="TextBox 26"/>
          <p:cNvSpPr txBox="1">
            <a:spLocks noChangeArrowheads="1"/>
          </p:cNvSpPr>
          <p:nvPr/>
        </p:nvSpPr>
        <p:spPr bwMode="auto">
          <a:xfrm>
            <a:off x="1571625" y="4857750"/>
            <a:ext cx="857250" cy="11890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7200" b="1">
                <a:latin typeface="Calibri" panose="020f0502020204030204" pitchFamily="34" charset="0"/>
              </a:rPr>
              <a:t>6</a:t>
            </a:r>
            <a:endParaRPr lang="zh-CN" altLang="en-US" sz="7200" b="1">
              <a:latin typeface="Calibri" panose="020f0502020204030204" pitchFamily="34" charset="0"/>
            </a:endParaRPr>
          </a:p>
        </p:txBody>
      </p:sp>
      <p:sp>
        <p:nvSpPr>
          <p:cNvPr id="28" name="TextBox 27"/>
          <p:cNvSpPr txBox="1">
            <a:spLocks noChangeArrowheads="1"/>
          </p:cNvSpPr>
          <p:nvPr/>
        </p:nvSpPr>
        <p:spPr bwMode="auto">
          <a:xfrm>
            <a:off x="7286625" y="4786313"/>
            <a:ext cx="642938" cy="10064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6000" b="1">
                <a:latin typeface="Calibri" panose="020f0502020204030204" pitchFamily="34" charset="0"/>
              </a:rPr>
              <a:t>4</a:t>
            </a:r>
            <a:endParaRPr lang="en-US" altLang="zh-CN" sz="6000" b="1">
              <a:latin typeface="Calibri" panose="020f0502020204030204" pitchFamily="34" charset="0"/>
            </a:endParaRPr>
          </a:p>
        </p:txBody>
      </p:sp>
      <p:pic>
        <p:nvPicPr>
          <p:cNvPr id="30" name="图片 29" descr="122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3143250" y="3786188"/>
            <a:ext cx="3360738" cy="2205037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0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0" y="0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1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0" y="1714500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2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214438" y="1643063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3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2428875" y="1643063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4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1214438" y="0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5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2428875" y="0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6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500813" y="1714500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7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715250" y="1643063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8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6500813" y="0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19469" name="Picture 6" descr="http://www.jf258.com/uploads/2013-08-11/151526461.jpg"/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715250" y="0"/>
            <a:ext cx="1428750" cy="1428750"/>
          </a:xfrm>
          <a:prstGeom prst="rect">
            <a:avLst/>
          </a:prstGeom>
          <a:noFill/>
          <a:ln w="9525">
            <a:noFill/>
            <a:miter lim="800000"/>
          </a:ln>
        </p:spPr>
      </p:pic>
    </p:spTree>
  </p:cSld>
  <p:clrMapOvr>
    <a:masterClrMapping/>
  </p:clrMapOvr>
  <p:transition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" grpId="0"/>
      <p:bldP spid="2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-642938" y="4143375"/>
            <a:ext cx="6286501" cy="1203325"/>
          </a:xfrm>
        </p:spPr>
        <p:txBody>
          <a:bodyPr/>
          <a:lstStyle/>
          <a:p>
            <a:pPr eaLnBrk="1" hangingPunct="1"/>
            <a:r>
              <a:rPr lang="en-US" altLang="zh-CN" sz="30000" b="1" smtClean="0">
                <a:solidFill>
                  <a:schemeClr val="folHlink"/>
                </a:solidFill>
              </a:rPr>
              <a:t>&gt;</a:t>
            </a:r>
            <a:endParaRPr lang="zh-CN" altLang="en-US" sz="30000" b="1" smtClean="0">
              <a:solidFill>
                <a:schemeClr val="folHlink"/>
              </a:solidFill>
            </a:endParaRPr>
          </a:p>
        </p:txBody>
      </p:sp>
      <p:sp>
        <p:nvSpPr>
          <p:cNvPr id="20482" name="内容占位符 2"/>
          <p:cNvSpPr>
            <a:spLocks noGrp="1"/>
          </p:cNvSpPr>
          <p:nvPr>
            <p:ph idx="1"/>
          </p:nvPr>
        </p:nvSpPr>
        <p:spPr>
          <a:xfrm flipH="1">
            <a:off x="8686800" y="4857750"/>
            <a:ext cx="100013" cy="1268413"/>
          </a:xfrm>
        </p:spPr>
        <p:txBody>
          <a:bodyPr/>
          <a:lstStyle/>
          <a:p>
            <a:pPr eaLnBrk="1" hangingPunct="1"/>
            <a:endParaRPr lang="zh-CN" altLang="en-US" smtClean="0"/>
          </a:p>
        </p:txBody>
      </p:sp>
      <p:pic>
        <p:nvPicPr>
          <p:cNvPr id="4" name="内容占位符 12" descr="122.jpg"/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214313" y="357188"/>
            <a:ext cx="4019550" cy="2638425"/>
          </a:xfrm>
        </p:spPr>
      </p:pic>
      <p:pic>
        <p:nvPicPr>
          <p:cNvPr id="5" name="内容占位符 12" descr="122.jpg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4786313" y="285750"/>
            <a:ext cx="4071937" cy="2671763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8" name="TextBox 7"/>
          <p:cNvSpPr txBox="1">
            <a:spLocks noChangeArrowheads="1"/>
          </p:cNvSpPr>
          <p:nvPr/>
        </p:nvSpPr>
        <p:spPr bwMode="auto">
          <a:xfrm>
            <a:off x="5929313" y="2428875"/>
            <a:ext cx="2143125" cy="466407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0" b="1">
                <a:solidFill>
                  <a:schemeClr val="folHlink"/>
                </a:solidFill>
                <a:latin typeface="Calibri" panose="020f0502020204030204" pitchFamily="34" charset="0"/>
              </a:rPr>
              <a:t>&lt;</a:t>
            </a:r>
            <a:endParaRPr lang="zh-CN" altLang="en-US" sz="30000">
              <a:solidFill>
                <a:schemeClr val="folHlink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>
    <p:sndAc>
      <p:stSnd>
        <p:snd r:embed="rId4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357938" y="1773238"/>
            <a:ext cx="2786062" cy="1214437"/>
          </a:xfrm>
        </p:spPr>
        <p:txBody>
          <a:bodyPr/>
          <a:lstStyle/>
          <a:p>
            <a:pPr eaLnBrk="1" hangingPunct="1"/>
            <a:r>
              <a:rPr lang="en-US" altLang="zh-CN" sz="30000" b="1" smtClean="0">
                <a:solidFill>
                  <a:schemeClr val="folHlink"/>
                </a:solidFill>
              </a:rPr>
              <a:t>=</a:t>
            </a:r>
            <a:endParaRPr lang="zh-CN" altLang="en-US" sz="30000" b="1" smtClean="0">
              <a:solidFill>
                <a:schemeClr val="folHlink"/>
              </a:solidFill>
            </a:endParaRPr>
          </a:p>
        </p:txBody>
      </p:sp>
      <p:sp>
        <p:nvSpPr>
          <p:cNvPr id="21506" name="内容占位符 2"/>
          <p:cNvSpPr>
            <a:spLocks noGrp="1"/>
          </p:cNvSpPr>
          <p:nvPr>
            <p:ph idx="1"/>
          </p:nvPr>
        </p:nvSpPr>
        <p:spPr>
          <a:xfrm>
            <a:off x="7929563" y="5357813"/>
            <a:ext cx="757237" cy="768350"/>
          </a:xfrm>
        </p:spPr>
        <p:txBody>
          <a:bodyPr/>
          <a:lstStyle/>
          <a:p>
            <a:pPr eaLnBrk="1" hangingPunct="1"/>
            <a:endParaRPr lang="zh-CN" altLang="en-US" smtClean="0"/>
          </a:p>
        </p:txBody>
      </p:sp>
      <p:sp>
        <p:nvSpPr>
          <p:cNvPr id="4" name="标题 1"/>
          <p:cNvSpPr txBox="1"/>
          <p:nvPr/>
        </p:nvSpPr>
        <p:spPr bwMode="auto">
          <a:xfrm>
            <a:off x="539750" y="1773238"/>
            <a:ext cx="2500313" cy="846137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0000" b="1">
                <a:solidFill>
                  <a:schemeClr val="folHlink"/>
                </a:solidFill>
                <a:latin typeface="Calibri" panose="020f0502020204030204" pitchFamily="34" charset="0"/>
              </a:rPr>
              <a:t>&gt;</a:t>
            </a:r>
            <a:endParaRPr lang="zh-CN" altLang="en-US" sz="30000" b="1">
              <a:solidFill>
                <a:schemeClr val="folHlink"/>
              </a:solidFill>
              <a:latin typeface="Calibri" panose="020f0502020204030204" pitchFamily="34" charset="0"/>
            </a:endParaRPr>
          </a:p>
        </p:txBody>
      </p:sp>
      <p:sp>
        <p:nvSpPr>
          <p:cNvPr id="5" name="标题 1"/>
          <p:cNvSpPr txBox="1"/>
          <p:nvPr/>
        </p:nvSpPr>
        <p:spPr bwMode="auto">
          <a:xfrm>
            <a:off x="3563938" y="1844675"/>
            <a:ext cx="1757362" cy="774700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/>
            <a:r>
              <a:rPr lang="en-US" altLang="zh-CN" sz="30000" b="1">
                <a:solidFill>
                  <a:schemeClr val="folHlink"/>
                </a:solidFill>
                <a:latin typeface="Calibri" panose="020f0502020204030204" pitchFamily="34" charset="0"/>
              </a:rPr>
              <a:t>&lt;</a:t>
            </a:r>
            <a:endParaRPr lang="zh-CN" altLang="en-US" sz="30000" b="1">
              <a:solidFill>
                <a:schemeClr val="folHlink"/>
              </a:solidFill>
              <a:latin typeface="Calibri" panose="020f0502020204030204" pitchFamily="34" charset="0"/>
            </a:endParaRPr>
          </a:p>
        </p:txBody>
      </p:sp>
      <p:sp>
        <p:nvSpPr>
          <p:cNvPr id="21509" name="Text Box 6"/>
          <p:cNvSpPr txBox="1">
            <a:spLocks noChangeArrowheads="1"/>
          </p:cNvSpPr>
          <p:nvPr/>
        </p:nvSpPr>
        <p:spPr bwMode="auto">
          <a:xfrm>
            <a:off x="0" y="5013325"/>
            <a:ext cx="8776970" cy="553085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/>
              <a:t>大嘴嘲前大于号,尖尖嘲前小于号,嘴巴扁扁等于号。</a:t>
            </a:r>
            <a:endParaRPr lang="zh-CN" altLang="en-US" sz="3000"/>
          </a:p>
        </p:txBody>
      </p:sp>
    </p:spTree>
  </p:cSld>
  <p:clrMapOvr>
    <a:masterClrMapping/>
  </p:clrMapOvr>
  <p:transition>
    <p:sndAc>
      <p:stSnd>
        <p:snd r:embed="rId2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500063" y="28575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zh-CN" sz="20000" b="1" smtClean="0"/>
              <a:t>8    4</a:t>
            </a:r>
            <a:endParaRPr lang="zh-CN" altLang="en-US" sz="20000" b="1" smtClean="0"/>
          </a:p>
        </p:txBody>
      </p:sp>
      <p:pic>
        <p:nvPicPr>
          <p:cNvPr id="22530" name="内容占位符 3" descr="111.jpg"/>
          <p:cNvPicPr>
            <a:picLocks noGrp="1" noChangeAspect="1"/>
          </p:cNvPicPr>
          <p:nvPr>
            <p:ph idx="1"/>
          </p:nvPr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428625"/>
            <a:ext cx="2076450" cy="1733550"/>
          </a:xfrm>
        </p:spPr>
      </p:pic>
      <p:pic>
        <p:nvPicPr>
          <p:cNvPr id="22531" name="内容占位符 3" descr="111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0" y="1857375"/>
            <a:ext cx="2076450" cy="17335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2532" name="内容占位符 3" descr="111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0" y="3286125"/>
            <a:ext cx="2076450" cy="17335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2533" name="内容占位符 3" descr="111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0" y="4643438"/>
            <a:ext cx="2076450" cy="17335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2534" name="内容占位符 3" descr="111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067550" y="3429000"/>
            <a:ext cx="2076450" cy="1733550"/>
          </a:xfrm>
          <a:prstGeom prst="rect">
            <a:avLst/>
          </a:prstGeom>
          <a:noFill/>
          <a:ln w="9525">
            <a:noFill/>
            <a:miter lim="800000"/>
          </a:ln>
        </p:spPr>
      </p:pic>
      <p:pic>
        <p:nvPicPr>
          <p:cNvPr id="22535" name="内容占位符 3" descr="111.jpg"/>
          <p:cNvPicPr>
            <a:picLocks noChangeAspect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 bwMode="auto">
          <a:xfrm>
            <a:off x="7067550" y="1928813"/>
            <a:ext cx="2076450" cy="1733550"/>
          </a:xfrm>
          <a:prstGeom prst="rect">
            <a:avLst/>
          </a:prstGeom>
          <a:noFill/>
          <a:ln w="9525">
            <a:noFill/>
            <a:miter lim="800000"/>
          </a:ln>
        </p:spPr>
      </p:pic>
      <p:sp>
        <p:nvSpPr>
          <p:cNvPr id="10" name="TextBox 9"/>
          <p:cNvSpPr txBox="1">
            <a:spLocks noChangeArrowheads="1"/>
          </p:cNvSpPr>
          <p:nvPr/>
        </p:nvSpPr>
        <p:spPr bwMode="auto">
          <a:xfrm>
            <a:off x="4000500" y="1857375"/>
            <a:ext cx="1143000" cy="3170238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0" b="1">
                <a:solidFill>
                  <a:srgbClr val="FF0000"/>
                </a:solidFill>
                <a:latin typeface="Calibri" panose="020f0502020204030204" pitchFamily="34" charset="0"/>
              </a:rPr>
              <a:t>&gt;</a:t>
            </a:r>
            <a:endParaRPr lang="zh-CN" altLang="en-US" sz="20000" b="1">
              <a:solidFill>
                <a:srgbClr val="FF0000"/>
              </a:solidFill>
              <a:latin typeface="Calibri" panose="020f0502020204030204" pitchFamily="34" charset="0"/>
            </a:endParaRPr>
          </a:p>
        </p:txBody>
      </p:sp>
    </p:spTree>
  </p:cSld>
  <p:clrMapOvr>
    <a:masterClrMapping/>
  </p:clrMapOvr>
  <p:transition>
    <p:sndAc>
      <p:stSnd>
        <p:snd r:embed="rId3" name="chimes.wav"/>
      </p:stSnd>
    </p:sndAc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7874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https://d.book118.com/177030050106006030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5_自定义设计方案">
  <a:themeElements>
    <a:clrScheme name="WPS">
      <a:dk1>
        <a:sysClr val="windowText" lastClr="000000"/>
      </a:dk1>
      <a:lt1>
        <a:sysClr val="window" lastClr="FFFFFF"/>
      </a:lt1>
      <a:dk2>
        <a:srgbClr val="0F1423"/>
      </a:dk2>
      <a:lt2>
        <a:srgbClr val="FFFFFF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宋体</vt:lpstr>
      <vt:lpstr>黑体</vt:lpstr>
      <vt:lpstr>Office Theme</vt:lpstr>
      <vt:lpstr>--贪吃的河马</vt:lpstr>
      <vt:lpstr>数学活动：</vt:lpstr>
      <vt:lpstr>5</vt:lpstr>
      <vt:lpstr>PowerPoint Presentation</vt:lpstr>
      <vt:lpstr>PowerPoint Presentation</vt:lpstr>
      <vt:lpstr/>
      <vt:lpstr>PowerPoint Presentation</vt:lpstr>
      <vt:lpstr>&gt;</vt:lpstr>
      <vt:lpstr>=</vt:lpstr>
      <vt:lpstr>8    4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2024-09-02T05:29:50.313</cp:lastPrinted>
  <dcterms:created xsi:type="dcterms:W3CDTF">2024-09-01T21:29:50Z</dcterms:created>
  <dcterms:modified xsi:type="dcterms:W3CDTF">2024-09-01T21:29:52Z</dcterms:modified>
</cp:coreProperties>
</file>